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4" r:id="rId5"/>
  </p:sldMasterIdLst>
  <p:notesMasterIdLst>
    <p:notesMasterId r:id="rId17"/>
  </p:notesMasterIdLst>
  <p:handoutMasterIdLst>
    <p:handoutMasterId r:id="rId18"/>
  </p:handoutMasterIdLst>
  <p:sldIdLst>
    <p:sldId id="1860" r:id="rId6"/>
    <p:sldId id="1861" r:id="rId7"/>
    <p:sldId id="1179" r:id="rId8"/>
    <p:sldId id="1180" r:id="rId9"/>
    <p:sldId id="825" r:id="rId10"/>
    <p:sldId id="262" r:id="rId11"/>
    <p:sldId id="1835" r:id="rId12"/>
    <p:sldId id="1148" r:id="rId13"/>
    <p:sldId id="1868" r:id="rId14"/>
    <p:sldId id="1869" r:id="rId15"/>
    <p:sldId id="1558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179"/>
            <p14:sldId id="1180"/>
            <p14:sldId id="825"/>
            <p14:sldId id="262"/>
            <p14:sldId id="1835"/>
            <p14:sldId id="1148"/>
            <p14:sldId id="1868"/>
            <p14:sldId id="1869"/>
            <p14:sldId id="15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0000"/>
    <a:srgbClr val="00FF00"/>
    <a:srgbClr val="8FEC42"/>
    <a:srgbClr val="84EB5B"/>
    <a:srgbClr val="7F7F7F"/>
    <a:srgbClr val="BDBDBD"/>
    <a:srgbClr val="D83B01"/>
    <a:srgbClr val="D2D2D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2" autoAdjust="0"/>
    <p:restoredTop sz="95067" autoAdjust="0"/>
  </p:normalViewPr>
  <p:slideViewPr>
    <p:cSldViewPr snapToGrid="0">
      <p:cViewPr varScale="1">
        <p:scale>
          <a:sx n="82" d="100"/>
          <a:sy n="82" d="100"/>
        </p:scale>
        <p:origin x="180" y="2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9/24/2018 10:16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BIG-IP APM as the AD FS Proxy means that IT benefits from the simplified solution by: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Reducing cost and management complexity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Enabling advanced security and reducing the risk of weak links by removing WAP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Requiring only half of the number of servers with no additional DMZ servers required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Providing all use cases with full support for MS-ADFSPIP protocol to act as AD FS proxy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2017 F5 Networks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09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13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9/24/2018 10:08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-151342" y="-14859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44692" y="448202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-151342" y="460799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8476002" y="453948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122" y="27896"/>
            <a:ext cx="23114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44C7D-90D6-46F8-8D11-B6AEDC84D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83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71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664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2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42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  <p:sldLayoutId id="2147484732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57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  <p:sldLayoutId id="2147484746" r:id="rId12"/>
    <p:sldLayoutId id="2147484747" r:id="rId13"/>
    <p:sldLayoutId id="2147484748" r:id="rId14"/>
    <p:sldLayoutId id="2147484749" r:id="rId15"/>
    <p:sldLayoutId id="2147484750" r:id="rId16"/>
    <p:sldLayoutId id="2147484751" r:id="rId17"/>
  </p:sldLayoutIdLst>
  <mc:AlternateContent xmlns:mc="http://schemas.openxmlformats.org/markup-compatibility/2006" xmlns:p14="http://schemas.microsoft.com/office/powerpoint/2010/main">
    <mc:Choice Requires="p14">
      <p:transition p14:dur="250" advTm="500">
        <p:fade/>
      </p:transition>
    </mc:Choice>
    <mc:Fallback xmlns="">
      <p:transition advTm="5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ka.ms/ignite.mobileapp" TargetMode="External"/><Relationship Id="rId4" Type="http://schemas.openxmlformats.org/officeDocument/2006/relationships/hyperlink" Target="http://myignite.microsof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gnite demo">
            <a:hlinkClick r:id="" action="ppaction://media"/>
            <a:extLst>
              <a:ext uri="{FF2B5EF4-FFF2-40B4-BE49-F238E27FC236}">
                <a16:creationId xmlns:a16="http://schemas.microsoft.com/office/drawing/2014/main" id="{05D4D669-3E88-421E-A62E-54A191D0F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2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1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pic>
        <p:nvPicPr>
          <p:cNvPr id="15" name="Picture 14" descr="QR Code">
            <a:extLst>
              <a:ext uri="{FF2B5EF4-FFF2-40B4-BE49-F238E27FC236}">
                <a16:creationId xmlns:a16="http://schemas.microsoft.com/office/drawing/2014/main" id="{EFC1EB45-2EB7-48CE-B3A7-5E46347B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98" y="1475543"/>
            <a:ext cx="3062785" cy="306278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rot="850369">
            <a:off x="1902156" y="2739166"/>
            <a:ext cx="8964248" cy="8902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74699" tIns="37349" rIns="74699" bIns="37349">
            <a:spAutoFit/>
          </a:bodyPr>
          <a:lstStyle/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This slide is required. </a:t>
            </a:r>
            <a:r>
              <a:rPr lang="en-US" b="1" u="sng" kern="0" dirty="0">
                <a:solidFill>
                  <a:srgbClr val="FF0000"/>
                </a:solidFill>
              </a:rPr>
              <a:t>Do NOT delete or alter the slide</a:t>
            </a:r>
            <a:r>
              <a:rPr lang="en-US" b="1" kern="0" dirty="0">
                <a:solidFill>
                  <a:srgbClr val="FF0000"/>
                </a:solidFill>
              </a:rPr>
              <a:t>. </a:t>
            </a:r>
          </a:p>
          <a:p>
            <a:pPr algn="ctr" defTabSz="896386">
              <a:defRPr/>
            </a:pPr>
            <a:r>
              <a:rPr lang="en-US" b="1" kern="0" dirty="0">
                <a:solidFill>
                  <a:srgbClr val="FF0000"/>
                </a:solidFill>
              </a:rPr>
              <a:t>The slide will be replaced onsite through Silver Fox Productions with an updated QR code.</a:t>
            </a:r>
            <a:endParaRPr lang="en-US" kern="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your PC or Tablet visit </a:t>
            </a:r>
            <a:r>
              <a:rPr lang="en-US" dirty="0" err="1"/>
              <a:t>MyIgnite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>
                <a:latin typeface="+mj-lt"/>
                <a:hlinkClick r:id="rId4"/>
              </a:rPr>
              <a:t>http://myignite.microsoft.com</a:t>
            </a:r>
            <a:endParaRPr lang="en-US" dirty="0">
              <a:latin typeface="+mj-lt"/>
            </a:endParaRPr>
          </a:p>
          <a:p>
            <a:r>
              <a:rPr lang="en-US" dirty="0"/>
              <a:t>From your phone download and use the Ignite Mobile App</a:t>
            </a:r>
            <a:br>
              <a:rPr lang="en-US" dirty="0"/>
            </a:br>
            <a:r>
              <a:rPr lang="en-US" dirty="0"/>
              <a:t>by scanning  the QR code above or visiting </a:t>
            </a:r>
            <a:r>
              <a:rPr lang="en-US" dirty="0">
                <a:latin typeface="+mj-lt"/>
                <a:hlinkClick r:id="rId5"/>
              </a:rPr>
              <a:t>https://aka.ms/ignite.mobileapp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425541"/>
            <a:ext cx="10449853" cy="1107996"/>
          </a:xfrm>
        </p:spPr>
        <p:txBody>
          <a:bodyPr/>
          <a:lstStyle/>
          <a:p>
            <a:r>
              <a:rPr lang="en-US" dirty="0"/>
              <a:t>F5: Technology to Enable Your Multi-Cloud Journey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Gregory Coward, Solution Architect – F5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THR1123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218CA309-B971-4553-AE95-515CADD161F0}"/>
              </a:ext>
            </a:extLst>
          </p:cNvPr>
          <p:cNvSpPr txBox="1">
            <a:spLocks/>
          </p:cNvSpPr>
          <p:nvPr/>
        </p:nvSpPr>
        <p:spPr>
          <a:xfrm>
            <a:off x="1045857" y="166501"/>
            <a:ext cx="8041806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Centralized Management with BIG-IQ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C07CD5-36BE-4DB8-81C0-189D128C9BC3}"/>
              </a:ext>
            </a:extLst>
          </p:cNvPr>
          <p:cNvGrpSpPr/>
          <p:nvPr/>
        </p:nvGrpSpPr>
        <p:grpSpPr>
          <a:xfrm>
            <a:off x="196359" y="114440"/>
            <a:ext cx="780288" cy="731520"/>
            <a:chOff x="1262434" y="114440"/>
            <a:chExt cx="780288" cy="731520"/>
          </a:xfrm>
        </p:grpSpPr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B104F242-B6DA-4627-9F48-05A91C1D23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262434" y="114440"/>
              <a:ext cx="780288" cy="73152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6D42B845-510D-41D3-AD80-9C5A76F05CE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84848" y="189681"/>
              <a:ext cx="546222" cy="568661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2" name="Freeform 5">
            <a:extLst>
              <a:ext uri="{FF2B5EF4-FFF2-40B4-BE49-F238E27FC236}">
                <a16:creationId xmlns:a16="http://schemas.microsoft.com/office/drawing/2014/main" id="{2944EBF8-995F-4702-A5C3-84F95653C223}"/>
              </a:ext>
            </a:extLst>
          </p:cNvPr>
          <p:cNvSpPr>
            <a:spLocks/>
          </p:cNvSpPr>
          <p:nvPr/>
        </p:nvSpPr>
        <p:spPr bwMode="gray">
          <a:xfrm>
            <a:off x="3157425" y="2567604"/>
            <a:ext cx="2986972" cy="1967349"/>
          </a:xfrm>
          <a:custGeom>
            <a:avLst/>
            <a:gdLst>
              <a:gd name="T0" fmla="*/ 2147483646 w 476"/>
              <a:gd name="T1" fmla="*/ 2147483646 h 293"/>
              <a:gd name="T2" fmla="*/ 2147483646 w 476"/>
              <a:gd name="T3" fmla="*/ 2147483646 h 293"/>
              <a:gd name="T4" fmla="*/ 2147483646 w 476"/>
              <a:gd name="T5" fmla="*/ 0 h 293"/>
              <a:gd name="T6" fmla="*/ 0 w 476"/>
              <a:gd name="T7" fmla="*/ 2147483646 h 293"/>
              <a:gd name="T8" fmla="*/ 0 w 476"/>
              <a:gd name="T9" fmla="*/ 2147483646 h 293"/>
              <a:gd name="T10" fmla="*/ 2147483646 w 476"/>
              <a:gd name="T11" fmla="*/ 2147483646 h 2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"/>
              <a:gd name="T19" fmla="*/ 0 h 293"/>
              <a:gd name="T20" fmla="*/ 476 w 476"/>
              <a:gd name="T21" fmla="*/ 293 h 2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" h="293">
                <a:moveTo>
                  <a:pt x="64" y="220"/>
                </a:moveTo>
                <a:cubicBezTo>
                  <a:pt x="146" y="176"/>
                  <a:pt x="300" y="147"/>
                  <a:pt x="476" y="147"/>
                </a:cubicBezTo>
                <a:cubicBezTo>
                  <a:pt x="476" y="0"/>
                  <a:pt x="476" y="0"/>
                  <a:pt x="476" y="0"/>
                </a:cubicBezTo>
                <a:cubicBezTo>
                  <a:pt x="213" y="0"/>
                  <a:pt x="0" y="66"/>
                  <a:pt x="0" y="147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67"/>
                  <a:pt x="23" y="242"/>
                  <a:pt x="64" y="220"/>
                </a:cubicBezTo>
                <a:close/>
              </a:path>
            </a:pathLst>
          </a:custGeom>
          <a:solidFill>
            <a:srgbClr val="015475"/>
          </a:solidFill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C42867D5-E40D-4737-8E6C-0460A9C6272F}"/>
              </a:ext>
            </a:extLst>
          </p:cNvPr>
          <p:cNvSpPr>
            <a:spLocks/>
          </p:cNvSpPr>
          <p:nvPr/>
        </p:nvSpPr>
        <p:spPr bwMode="gray">
          <a:xfrm>
            <a:off x="6144398" y="2567604"/>
            <a:ext cx="2677795" cy="1947863"/>
          </a:xfrm>
          <a:custGeom>
            <a:avLst/>
            <a:gdLst>
              <a:gd name="T0" fmla="*/ 2147483646 w 477"/>
              <a:gd name="T1" fmla="*/ 2147483646 h 293"/>
              <a:gd name="T2" fmla="*/ 0 w 477"/>
              <a:gd name="T3" fmla="*/ 2147483646 h 293"/>
              <a:gd name="T4" fmla="*/ 0 w 477"/>
              <a:gd name="T5" fmla="*/ 0 h 293"/>
              <a:gd name="T6" fmla="*/ 2147483646 w 477"/>
              <a:gd name="T7" fmla="*/ 2147483646 h 293"/>
              <a:gd name="T8" fmla="*/ 2147483646 w 477"/>
              <a:gd name="T9" fmla="*/ 2147483646 h 293"/>
              <a:gd name="T10" fmla="*/ 2147483646 w 477"/>
              <a:gd name="T11" fmla="*/ 2147483646 h 2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293"/>
              <a:gd name="T20" fmla="*/ 477 w 477"/>
              <a:gd name="T21" fmla="*/ 293 h 2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293">
                <a:moveTo>
                  <a:pt x="413" y="220"/>
                </a:moveTo>
                <a:cubicBezTo>
                  <a:pt x="330" y="176"/>
                  <a:pt x="177" y="147"/>
                  <a:pt x="0" y="147"/>
                </a:cubicBezTo>
                <a:cubicBezTo>
                  <a:pt x="0" y="0"/>
                  <a:pt x="0" y="0"/>
                  <a:pt x="0" y="0"/>
                </a:cubicBezTo>
                <a:cubicBezTo>
                  <a:pt x="263" y="0"/>
                  <a:pt x="477" y="66"/>
                  <a:pt x="477" y="147"/>
                </a:cubicBezTo>
                <a:cubicBezTo>
                  <a:pt x="477" y="293"/>
                  <a:pt x="477" y="293"/>
                  <a:pt x="477" y="293"/>
                </a:cubicBezTo>
                <a:cubicBezTo>
                  <a:pt x="477" y="267"/>
                  <a:pt x="453" y="242"/>
                  <a:pt x="413" y="220"/>
                </a:cubicBezTo>
                <a:close/>
              </a:path>
            </a:pathLst>
          </a:custGeom>
          <a:solidFill>
            <a:srgbClr val="015475"/>
          </a:solidFill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Freeform 118">
            <a:extLst>
              <a:ext uri="{FF2B5EF4-FFF2-40B4-BE49-F238E27FC236}">
                <a16:creationId xmlns:a16="http://schemas.microsoft.com/office/drawing/2014/main" id="{F8B2B772-077B-4169-8502-CB662173B6C3}"/>
              </a:ext>
            </a:extLst>
          </p:cNvPr>
          <p:cNvSpPr>
            <a:spLocks/>
          </p:cNvSpPr>
          <p:nvPr/>
        </p:nvSpPr>
        <p:spPr bwMode="gray">
          <a:xfrm>
            <a:off x="4855773" y="1510431"/>
            <a:ext cx="2501900" cy="2201862"/>
          </a:xfrm>
          <a:custGeom>
            <a:avLst/>
            <a:gdLst>
              <a:gd name="T0" fmla="*/ 2147483647 w 990"/>
              <a:gd name="T1" fmla="*/ 0 h 919"/>
              <a:gd name="T2" fmla="*/ 0 w 990"/>
              <a:gd name="T3" fmla="*/ 2147483647 h 919"/>
              <a:gd name="T4" fmla="*/ 0 w 990"/>
              <a:gd name="T5" fmla="*/ 2147483647 h 919"/>
              <a:gd name="T6" fmla="*/ 2147483647 w 990"/>
              <a:gd name="T7" fmla="*/ 2147483647 h 919"/>
              <a:gd name="T8" fmla="*/ 2147483647 w 990"/>
              <a:gd name="T9" fmla="*/ 2147483647 h 919"/>
              <a:gd name="T10" fmla="*/ 2147483647 w 990"/>
              <a:gd name="T11" fmla="*/ 2147483647 h 919"/>
              <a:gd name="T12" fmla="*/ 2147483647 w 990"/>
              <a:gd name="T13" fmla="*/ 2147483647 h 919"/>
              <a:gd name="T14" fmla="*/ 2147483647 w 990"/>
              <a:gd name="T15" fmla="*/ 2147483647 h 919"/>
              <a:gd name="T16" fmla="*/ 2147483647 w 990"/>
              <a:gd name="T17" fmla="*/ 0 h 91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90"/>
              <a:gd name="T28" fmla="*/ 0 h 919"/>
              <a:gd name="T29" fmla="*/ 990 w 990"/>
              <a:gd name="T30" fmla="*/ 919 h 91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90" h="919">
                <a:moveTo>
                  <a:pt x="495" y="0"/>
                </a:moveTo>
                <a:cubicBezTo>
                  <a:pt x="222" y="0"/>
                  <a:pt x="1" y="220"/>
                  <a:pt x="0" y="492"/>
                </a:cubicBezTo>
                <a:cubicBezTo>
                  <a:pt x="0" y="493"/>
                  <a:pt x="0" y="495"/>
                  <a:pt x="0" y="496"/>
                </a:cubicBezTo>
                <a:cubicBezTo>
                  <a:pt x="0" y="675"/>
                  <a:pt x="95" y="832"/>
                  <a:pt x="237" y="919"/>
                </a:cubicBezTo>
                <a:cubicBezTo>
                  <a:pt x="248" y="748"/>
                  <a:pt x="345" y="600"/>
                  <a:pt x="485" y="520"/>
                </a:cubicBezTo>
                <a:cubicBezTo>
                  <a:pt x="558" y="478"/>
                  <a:pt x="642" y="454"/>
                  <a:pt x="731" y="454"/>
                </a:cubicBezTo>
                <a:cubicBezTo>
                  <a:pt x="826" y="454"/>
                  <a:pt x="914" y="481"/>
                  <a:pt x="989" y="526"/>
                </a:cubicBezTo>
                <a:cubicBezTo>
                  <a:pt x="989" y="516"/>
                  <a:pt x="990" y="506"/>
                  <a:pt x="990" y="496"/>
                </a:cubicBezTo>
                <a:cubicBezTo>
                  <a:pt x="990" y="222"/>
                  <a:pt x="768" y="0"/>
                  <a:pt x="4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63780">
                  <a:lumMod val="67000"/>
                </a:srgbClr>
              </a:gs>
              <a:gs pos="48000">
                <a:srgbClr val="063780">
                  <a:lumMod val="97000"/>
                  <a:lumOff val="3000"/>
                </a:srgbClr>
              </a:gs>
              <a:gs pos="100000">
                <a:srgbClr val="063780">
                  <a:lumMod val="60000"/>
                  <a:lumOff val="40000"/>
                </a:srgbClr>
              </a:gs>
            </a:gsLst>
            <a:lin ang="16200000" scaled="1"/>
            <a:tileRect/>
          </a:gradFill>
          <a:ln w="1905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fr-FR" sz="14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" name="Freeform 119">
            <a:extLst>
              <a:ext uri="{FF2B5EF4-FFF2-40B4-BE49-F238E27FC236}">
                <a16:creationId xmlns:a16="http://schemas.microsoft.com/office/drawing/2014/main" id="{5807ACE1-72AC-47EA-A782-6DCCF4A175B5}"/>
              </a:ext>
            </a:extLst>
          </p:cNvPr>
          <p:cNvSpPr>
            <a:spLocks/>
          </p:cNvSpPr>
          <p:nvPr/>
        </p:nvSpPr>
        <p:spPr bwMode="gray">
          <a:xfrm>
            <a:off x="6053225" y="2597683"/>
            <a:ext cx="1901347" cy="2371910"/>
          </a:xfrm>
          <a:custGeom>
            <a:avLst/>
            <a:gdLst>
              <a:gd name="T0" fmla="*/ 2147483647 w 752"/>
              <a:gd name="T1" fmla="*/ 2147483647 h 990"/>
              <a:gd name="T2" fmla="*/ 2147483647 w 752"/>
              <a:gd name="T3" fmla="*/ 0 h 990"/>
              <a:gd name="T4" fmla="*/ 2147483647 w 752"/>
              <a:gd name="T5" fmla="*/ 2147483647 h 990"/>
              <a:gd name="T6" fmla="*/ 2147483647 w 752"/>
              <a:gd name="T7" fmla="*/ 2147483647 h 990"/>
              <a:gd name="T8" fmla="*/ 2147483647 w 752"/>
              <a:gd name="T9" fmla="*/ 2147483647 h 990"/>
              <a:gd name="T10" fmla="*/ 0 w 752"/>
              <a:gd name="T11" fmla="*/ 2147483647 h 990"/>
              <a:gd name="T12" fmla="*/ 2147483647 w 752"/>
              <a:gd name="T13" fmla="*/ 2147483647 h 990"/>
              <a:gd name="T14" fmla="*/ 2147483647 w 752"/>
              <a:gd name="T15" fmla="*/ 2147483647 h 990"/>
              <a:gd name="T16" fmla="*/ 2147483647 w 752"/>
              <a:gd name="T17" fmla="*/ 2147483647 h 9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52"/>
              <a:gd name="T28" fmla="*/ 0 h 990"/>
              <a:gd name="T29" fmla="*/ 752 w 752"/>
              <a:gd name="T30" fmla="*/ 990 h 9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52" h="990">
                <a:moveTo>
                  <a:pt x="515" y="72"/>
                </a:moveTo>
                <a:cubicBezTo>
                  <a:pt x="440" y="27"/>
                  <a:pt x="352" y="0"/>
                  <a:pt x="257" y="0"/>
                </a:cubicBezTo>
                <a:cubicBezTo>
                  <a:pt x="168" y="0"/>
                  <a:pt x="84" y="24"/>
                  <a:pt x="11" y="66"/>
                </a:cubicBezTo>
                <a:cubicBezTo>
                  <a:pt x="148" y="155"/>
                  <a:pt x="239" y="310"/>
                  <a:pt x="239" y="486"/>
                </a:cubicBezTo>
                <a:cubicBezTo>
                  <a:pt x="239" y="487"/>
                  <a:pt x="239" y="488"/>
                  <a:pt x="239" y="488"/>
                </a:cubicBezTo>
                <a:cubicBezTo>
                  <a:pt x="239" y="671"/>
                  <a:pt x="144" y="830"/>
                  <a:pt x="0" y="918"/>
                </a:cubicBezTo>
                <a:cubicBezTo>
                  <a:pt x="75" y="964"/>
                  <a:pt x="163" y="990"/>
                  <a:pt x="257" y="990"/>
                </a:cubicBezTo>
                <a:cubicBezTo>
                  <a:pt x="531" y="990"/>
                  <a:pt x="752" y="769"/>
                  <a:pt x="752" y="495"/>
                </a:cubicBezTo>
                <a:cubicBezTo>
                  <a:pt x="752" y="316"/>
                  <a:pt x="657" y="159"/>
                  <a:pt x="515" y="72"/>
                </a:cubicBezTo>
                <a:close/>
              </a:path>
            </a:pathLst>
          </a:custGeom>
          <a:gradFill>
            <a:gsLst>
              <a:gs pos="0">
                <a:srgbClr val="063780">
                  <a:lumMod val="67000"/>
                </a:srgbClr>
              </a:gs>
              <a:gs pos="48000">
                <a:srgbClr val="063780">
                  <a:lumMod val="97000"/>
                  <a:lumOff val="3000"/>
                </a:srgbClr>
              </a:gs>
              <a:gs pos="100000">
                <a:srgbClr val="063780">
                  <a:lumMod val="60000"/>
                  <a:lumOff val="40000"/>
                </a:srgbClr>
              </a:gs>
            </a:gsLst>
            <a:lin ang="20400000" scaled="0"/>
          </a:gradFill>
          <a:ln w="19050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fr-FR" sz="1400" ker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Freeform 120">
            <a:extLst>
              <a:ext uri="{FF2B5EF4-FFF2-40B4-BE49-F238E27FC236}">
                <a16:creationId xmlns:a16="http://schemas.microsoft.com/office/drawing/2014/main" id="{1ED9949C-FC81-48AF-8AED-ED5DAE86F29E}"/>
              </a:ext>
            </a:extLst>
          </p:cNvPr>
          <p:cNvSpPr>
            <a:spLocks/>
          </p:cNvSpPr>
          <p:nvPr/>
        </p:nvSpPr>
        <p:spPr bwMode="gray">
          <a:xfrm>
            <a:off x="4155685" y="2687938"/>
            <a:ext cx="2501707" cy="2281655"/>
          </a:xfrm>
          <a:custGeom>
            <a:avLst/>
            <a:gdLst>
              <a:gd name="T0" fmla="*/ 2147483647 w 990"/>
              <a:gd name="T1" fmla="*/ 2147483647 h 952"/>
              <a:gd name="T2" fmla="*/ 2147483647 w 990"/>
              <a:gd name="T3" fmla="*/ 2147483647 h 952"/>
              <a:gd name="T4" fmla="*/ 2147483647 w 990"/>
              <a:gd name="T5" fmla="*/ 2147483647 h 952"/>
              <a:gd name="T6" fmla="*/ 2147483647 w 990"/>
              <a:gd name="T7" fmla="*/ 2147483647 h 952"/>
              <a:gd name="T8" fmla="*/ 2147483647 w 990"/>
              <a:gd name="T9" fmla="*/ 0 h 952"/>
              <a:gd name="T10" fmla="*/ 0 w 990"/>
              <a:gd name="T11" fmla="*/ 2147483647 h 952"/>
              <a:gd name="T12" fmla="*/ 2147483647 w 990"/>
              <a:gd name="T13" fmla="*/ 2147483647 h 952"/>
              <a:gd name="T14" fmla="*/ 2147483647 w 990"/>
              <a:gd name="T15" fmla="*/ 2147483647 h 952"/>
              <a:gd name="T16" fmla="*/ 2147483647 w 990"/>
              <a:gd name="T17" fmla="*/ 2147483647 h 952"/>
              <a:gd name="T18" fmla="*/ 2147483647 w 990"/>
              <a:gd name="T19" fmla="*/ 2147483647 h 9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90"/>
              <a:gd name="T31" fmla="*/ 0 h 952"/>
              <a:gd name="T32" fmla="*/ 990 w 990"/>
              <a:gd name="T33" fmla="*/ 952 h 95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90" h="952">
                <a:moveTo>
                  <a:pt x="990" y="448"/>
                </a:moveTo>
                <a:cubicBezTo>
                  <a:pt x="924" y="481"/>
                  <a:pt x="850" y="499"/>
                  <a:pt x="772" y="499"/>
                </a:cubicBezTo>
                <a:cubicBezTo>
                  <a:pt x="677" y="499"/>
                  <a:pt x="589" y="473"/>
                  <a:pt x="514" y="427"/>
                </a:cubicBezTo>
                <a:cubicBezTo>
                  <a:pt x="372" y="340"/>
                  <a:pt x="277" y="183"/>
                  <a:pt x="277" y="4"/>
                </a:cubicBezTo>
                <a:cubicBezTo>
                  <a:pt x="277" y="3"/>
                  <a:pt x="277" y="1"/>
                  <a:pt x="277" y="0"/>
                </a:cubicBezTo>
                <a:cubicBezTo>
                  <a:pt x="113" y="82"/>
                  <a:pt x="0" y="253"/>
                  <a:pt x="0" y="450"/>
                </a:cubicBezTo>
                <a:cubicBezTo>
                  <a:pt x="0" y="728"/>
                  <a:pt x="222" y="952"/>
                  <a:pt x="495" y="952"/>
                </a:cubicBezTo>
                <a:cubicBezTo>
                  <a:pt x="589" y="952"/>
                  <a:pt x="677" y="926"/>
                  <a:pt x="751" y="880"/>
                </a:cubicBezTo>
                <a:cubicBezTo>
                  <a:pt x="895" y="792"/>
                  <a:pt x="990" y="633"/>
                  <a:pt x="990" y="450"/>
                </a:cubicBezTo>
                <a:cubicBezTo>
                  <a:pt x="990" y="450"/>
                  <a:pt x="990" y="449"/>
                  <a:pt x="990" y="448"/>
                </a:cubicBezTo>
                <a:close/>
              </a:path>
            </a:pathLst>
          </a:custGeom>
          <a:gradFill>
            <a:gsLst>
              <a:gs pos="0">
                <a:srgbClr val="063780">
                  <a:lumMod val="67000"/>
                </a:srgbClr>
              </a:gs>
              <a:gs pos="55000">
                <a:srgbClr val="063780">
                  <a:lumMod val="97000"/>
                  <a:lumOff val="3000"/>
                </a:srgbClr>
              </a:gs>
              <a:gs pos="100000">
                <a:srgbClr val="063780">
                  <a:lumMod val="60000"/>
                  <a:lumOff val="40000"/>
                </a:srgbClr>
              </a:gs>
            </a:gsLst>
            <a:lin ang="7800000" scaled="0"/>
          </a:gradFill>
          <a:ln w="19050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fr-FR" sz="140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1" name="Text Box 29">
            <a:extLst>
              <a:ext uri="{FF2B5EF4-FFF2-40B4-BE49-F238E27FC236}">
                <a16:creationId xmlns:a16="http://schemas.microsoft.com/office/drawing/2014/main" id="{F80A9466-FF73-42B9-81B8-0941278AC7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428922" y="1906628"/>
            <a:ext cx="124860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0" rIns="0" anchor="ctr" anchorCtr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  <a:defRPr/>
            </a:pPr>
            <a:r>
              <a:rPr lang="en-US" sz="1400" kern="0" dirty="0">
                <a:solidFill>
                  <a:srgbClr val="FFFFFF"/>
                </a:solidFill>
              </a:rPr>
              <a:t>Device Management</a:t>
            </a: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A616D69D-090B-4511-907F-9A646ADD2D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497355" y="3805403"/>
            <a:ext cx="1256944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anchor="ctr" anchorCtr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  <a:defRPr/>
            </a:pPr>
            <a:r>
              <a:rPr lang="en-US" sz="1400" kern="0" dirty="0">
                <a:solidFill>
                  <a:srgbClr val="FFFFFF"/>
                </a:solidFill>
              </a:rPr>
              <a:t>Operational Management</a:t>
            </a:r>
          </a:p>
        </p:txBody>
      </p:sp>
      <p:sp>
        <p:nvSpPr>
          <p:cNvPr id="53" name="Text Box 29">
            <a:extLst>
              <a:ext uri="{FF2B5EF4-FFF2-40B4-BE49-F238E27FC236}">
                <a16:creationId xmlns:a16="http://schemas.microsoft.com/office/drawing/2014/main" id="{9A9322F2-605B-4AE9-8F38-0440044B62C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86162" y="3805403"/>
            <a:ext cx="1268410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anchor="ctr" anchorCtr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5000"/>
              </a:lnSpc>
              <a:defRPr/>
            </a:pPr>
            <a:r>
              <a:rPr lang="en-US" sz="1400" kern="0" dirty="0">
                <a:solidFill>
                  <a:srgbClr val="FFFFFF"/>
                </a:solidFill>
              </a:rPr>
              <a:t>Policy Management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BE1C19E9-7035-4963-AE5A-4F003005EA47}"/>
              </a:ext>
            </a:extLst>
          </p:cNvPr>
          <p:cNvSpPr>
            <a:spLocks/>
          </p:cNvSpPr>
          <p:nvPr/>
        </p:nvSpPr>
        <p:spPr bwMode="gray">
          <a:xfrm flipV="1">
            <a:off x="3157425" y="3523462"/>
            <a:ext cx="2982777" cy="1966954"/>
          </a:xfrm>
          <a:custGeom>
            <a:avLst/>
            <a:gdLst>
              <a:gd name="T0" fmla="*/ 2147483646 w 476"/>
              <a:gd name="T1" fmla="*/ 2147483646 h 293"/>
              <a:gd name="T2" fmla="*/ 2147483646 w 476"/>
              <a:gd name="T3" fmla="*/ 2147483646 h 293"/>
              <a:gd name="T4" fmla="*/ 2147483646 w 476"/>
              <a:gd name="T5" fmla="*/ 0 h 293"/>
              <a:gd name="T6" fmla="*/ 0 w 476"/>
              <a:gd name="T7" fmla="*/ 2147483646 h 293"/>
              <a:gd name="T8" fmla="*/ 0 w 476"/>
              <a:gd name="T9" fmla="*/ 2147483646 h 293"/>
              <a:gd name="T10" fmla="*/ 2147483646 w 476"/>
              <a:gd name="T11" fmla="*/ 2147483646 h 2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"/>
              <a:gd name="T19" fmla="*/ 0 h 293"/>
              <a:gd name="T20" fmla="*/ 476 w 476"/>
              <a:gd name="T21" fmla="*/ 293 h 2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" h="293">
                <a:moveTo>
                  <a:pt x="64" y="220"/>
                </a:moveTo>
                <a:cubicBezTo>
                  <a:pt x="146" y="176"/>
                  <a:pt x="300" y="147"/>
                  <a:pt x="476" y="147"/>
                </a:cubicBezTo>
                <a:cubicBezTo>
                  <a:pt x="476" y="0"/>
                  <a:pt x="476" y="0"/>
                  <a:pt x="476" y="0"/>
                </a:cubicBezTo>
                <a:cubicBezTo>
                  <a:pt x="213" y="0"/>
                  <a:pt x="0" y="66"/>
                  <a:pt x="0" y="147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67"/>
                  <a:pt x="23" y="242"/>
                  <a:pt x="64" y="22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2000">
                <a:schemeClr val="accent1">
                  <a:shade val="67500"/>
                  <a:satMod val="115000"/>
                </a:schemeClr>
              </a:gs>
              <a:gs pos="100000">
                <a:srgbClr val="0098DF"/>
              </a:gs>
            </a:gsLst>
            <a:lin ang="0" scaled="0"/>
            <a:tileRect/>
          </a:gradFill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458EC42B-E748-4575-8B63-7754DB0CC6F0}"/>
              </a:ext>
            </a:extLst>
          </p:cNvPr>
          <p:cNvSpPr>
            <a:spLocks/>
          </p:cNvSpPr>
          <p:nvPr/>
        </p:nvSpPr>
        <p:spPr bwMode="gray">
          <a:xfrm flipV="1">
            <a:off x="6157287" y="3533203"/>
            <a:ext cx="2662808" cy="1957212"/>
          </a:xfrm>
          <a:custGeom>
            <a:avLst/>
            <a:gdLst>
              <a:gd name="T0" fmla="*/ 2147483646 w 477"/>
              <a:gd name="T1" fmla="*/ 2147483646 h 293"/>
              <a:gd name="T2" fmla="*/ 0 w 477"/>
              <a:gd name="T3" fmla="*/ 2147483646 h 293"/>
              <a:gd name="T4" fmla="*/ 0 w 477"/>
              <a:gd name="T5" fmla="*/ 0 h 293"/>
              <a:gd name="T6" fmla="*/ 2147483646 w 477"/>
              <a:gd name="T7" fmla="*/ 2147483646 h 293"/>
              <a:gd name="T8" fmla="*/ 2147483646 w 477"/>
              <a:gd name="T9" fmla="*/ 2147483646 h 293"/>
              <a:gd name="T10" fmla="*/ 2147483646 w 477"/>
              <a:gd name="T11" fmla="*/ 2147483646 h 29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293"/>
              <a:gd name="T20" fmla="*/ 477 w 477"/>
              <a:gd name="T21" fmla="*/ 293 h 29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293">
                <a:moveTo>
                  <a:pt x="413" y="220"/>
                </a:moveTo>
                <a:cubicBezTo>
                  <a:pt x="330" y="176"/>
                  <a:pt x="177" y="147"/>
                  <a:pt x="0" y="147"/>
                </a:cubicBezTo>
                <a:cubicBezTo>
                  <a:pt x="0" y="0"/>
                  <a:pt x="0" y="0"/>
                  <a:pt x="0" y="0"/>
                </a:cubicBezTo>
                <a:cubicBezTo>
                  <a:pt x="263" y="0"/>
                  <a:pt x="477" y="66"/>
                  <a:pt x="477" y="147"/>
                </a:cubicBezTo>
                <a:cubicBezTo>
                  <a:pt x="477" y="293"/>
                  <a:pt x="477" y="293"/>
                  <a:pt x="477" y="293"/>
                </a:cubicBezTo>
                <a:cubicBezTo>
                  <a:pt x="477" y="267"/>
                  <a:pt x="453" y="242"/>
                  <a:pt x="413" y="22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shade val="30000"/>
                  <a:satMod val="115000"/>
                </a:schemeClr>
              </a:gs>
              <a:gs pos="48000">
                <a:schemeClr val="accent1">
                  <a:shade val="67500"/>
                  <a:satMod val="115000"/>
                </a:schemeClr>
              </a:gs>
              <a:gs pos="0">
                <a:schemeClr val="accent1">
                  <a:shade val="100000"/>
                  <a:satMod val="115000"/>
                </a:schemeClr>
              </a:gs>
            </a:gsLst>
            <a:lin ang="0" scaled="0"/>
          </a:gradFill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5F87B7-70FA-4FAE-9590-E3A97A842B77}"/>
              </a:ext>
            </a:extLst>
          </p:cNvPr>
          <p:cNvSpPr/>
          <p:nvPr/>
        </p:nvSpPr>
        <p:spPr>
          <a:xfrm>
            <a:off x="6108700" y="4515467"/>
            <a:ext cx="71120" cy="965599"/>
          </a:xfrm>
          <a:prstGeom prst="rect">
            <a:avLst/>
          </a:prstGeom>
          <a:gradFill>
            <a:gsLst>
              <a:gs pos="0">
                <a:srgbClr val="0097DD"/>
              </a:gs>
              <a:gs pos="100000">
                <a:srgbClr val="0096D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D7A187-2058-4B8C-91A5-C6A2AB12BA49}"/>
              </a:ext>
            </a:extLst>
          </p:cNvPr>
          <p:cNvSpPr txBox="1"/>
          <p:nvPr/>
        </p:nvSpPr>
        <p:spPr>
          <a:xfrm>
            <a:off x="4333948" y="4565032"/>
            <a:ext cx="3508797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Management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 and Reporting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55BE41-4072-481D-AAA0-3EB3BDCD934F}"/>
              </a:ext>
            </a:extLst>
          </p:cNvPr>
          <p:cNvGrpSpPr/>
          <p:nvPr/>
        </p:nvGrpSpPr>
        <p:grpSpPr>
          <a:xfrm>
            <a:off x="5454136" y="2755330"/>
            <a:ext cx="1203257" cy="1128794"/>
            <a:chOff x="5454136" y="2755330"/>
            <a:chExt cx="1203257" cy="1128794"/>
          </a:xfrm>
        </p:grpSpPr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2BB7039E-4A92-4801-9E5B-6329077D55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4136" y="2755330"/>
              <a:ext cx="1203257" cy="1128794"/>
              <a:chOff x="5664617" y="3766929"/>
              <a:chExt cx="1203292" cy="1128713"/>
            </a:xfrm>
          </p:grpSpPr>
          <p:sp>
            <p:nvSpPr>
              <p:cNvPr id="61" name="Freeform 121">
                <a:extLst>
                  <a:ext uri="{FF2B5EF4-FFF2-40B4-BE49-F238E27FC236}">
                    <a16:creationId xmlns:a16="http://schemas.microsoft.com/office/drawing/2014/main" id="{EB0CEB5C-E9D7-4E18-8C13-D684075C15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64741" y="3766631"/>
                <a:ext cx="1203360" cy="1128631"/>
              </a:xfrm>
              <a:custGeom>
                <a:avLst/>
                <a:gdLst>
                  <a:gd name="T0" fmla="*/ 2147483647 w 476"/>
                  <a:gd name="T1" fmla="*/ 0 h 471"/>
                  <a:gd name="T2" fmla="*/ 0 w 476"/>
                  <a:gd name="T3" fmla="*/ 2147483647 h 471"/>
                  <a:gd name="T4" fmla="*/ 2147483647 w 476"/>
                  <a:gd name="T5" fmla="*/ 2147483647 h 471"/>
                  <a:gd name="T6" fmla="*/ 2147483647 w 476"/>
                  <a:gd name="T7" fmla="*/ 2147483647 h 471"/>
                  <a:gd name="T8" fmla="*/ 2147483647 w 476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6"/>
                  <a:gd name="T16" fmla="*/ 0 h 471"/>
                  <a:gd name="T17" fmla="*/ 476 w 476"/>
                  <a:gd name="T18" fmla="*/ 471 h 4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6" h="471">
                    <a:moveTo>
                      <a:pt x="248" y="0"/>
                    </a:moveTo>
                    <a:cubicBezTo>
                      <a:pt x="108" y="80"/>
                      <a:pt x="11" y="228"/>
                      <a:pt x="0" y="399"/>
                    </a:cubicBezTo>
                    <a:cubicBezTo>
                      <a:pt x="75" y="445"/>
                      <a:pt x="163" y="471"/>
                      <a:pt x="258" y="471"/>
                    </a:cubicBezTo>
                    <a:cubicBezTo>
                      <a:pt x="336" y="471"/>
                      <a:pt x="410" y="453"/>
                      <a:pt x="476" y="420"/>
                    </a:cubicBezTo>
                    <a:cubicBezTo>
                      <a:pt x="476" y="244"/>
                      <a:pt x="385" y="89"/>
                      <a:pt x="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fr-FR" sz="1400" kern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Text Box 29">
                <a:extLst>
                  <a:ext uri="{FF2B5EF4-FFF2-40B4-BE49-F238E27FC236}">
                    <a16:creationId xmlns:a16="http://schemas.microsoft.com/office/drawing/2014/main" id="{D5692B54-B68F-4242-8F9E-ED4CC6F540C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723481" y="4612707"/>
                <a:ext cx="1085882" cy="276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defRPr/>
                </a:pPr>
                <a:r>
                  <a:rPr lang="en-US" sz="1400" b="1" kern="0" dirty="0">
                    <a:solidFill>
                      <a:schemeClr val="bg2">
                        <a:lumMod val="25000"/>
                      </a:schemeClr>
                    </a:solidFill>
                  </a:rPr>
                  <a:t>APIs</a:t>
                </a:r>
              </a:p>
            </p:txBody>
          </p:sp>
        </p:grpSp>
        <p:pic>
          <p:nvPicPr>
            <p:cNvPr id="60" name="Picture 6" descr="Image result for devops">
              <a:extLst>
                <a:ext uri="{FF2B5EF4-FFF2-40B4-BE49-F238E27FC236}">
                  <a16:creationId xmlns:a16="http://schemas.microsoft.com/office/drawing/2014/main" id="{0F70298A-253D-448B-BF99-04E4E9861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581" y="2985592"/>
              <a:ext cx="653802" cy="653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37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2017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DF86D6-4B9D-4B83-AF23-D696D3CD110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30" y="1503127"/>
            <a:ext cx="5666865" cy="39886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86198" y="1366179"/>
            <a:ext cx="7773618" cy="488364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Manage F5 devices regardless of location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Configure LTM, APM, Advanced WAF, AFM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Monitoring DNS and Web Safe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Performance and health dashboards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License management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Backup and restore images and configurations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Central reporting and alerting</a:t>
            </a:r>
          </a:p>
          <a:p>
            <a:pPr marL="457200" indent="-457200">
              <a:lnSpc>
                <a:spcPts val="4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Audit trails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24A9163-1676-4E08-A46A-3F384FB77E3C}"/>
              </a:ext>
            </a:extLst>
          </p:cNvPr>
          <p:cNvSpPr txBox="1">
            <a:spLocks/>
          </p:cNvSpPr>
          <p:nvPr/>
        </p:nvSpPr>
        <p:spPr>
          <a:xfrm>
            <a:off x="1045857" y="166501"/>
            <a:ext cx="8041806" cy="5539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Centralized Management with BIG-IQ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626111-8719-4219-A6C7-B17B23403F29}"/>
              </a:ext>
            </a:extLst>
          </p:cNvPr>
          <p:cNvGrpSpPr/>
          <p:nvPr/>
        </p:nvGrpSpPr>
        <p:grpSpPr>
          <a:xfrm>
            <a:off x="196359" y="114440"/>
            <a:ext cx="780288" cy="731520"/>
            <a:chOff x="1262434" y="114440"/>
            <a:chExt cx="780288" cy="731520"/>
          </a:xfrm>
        </p:grpSpPr>
        <p:sp>
          <p:nvSpPr>
            <p:cNvPr id="15" name="Freeform 51">
              <a:extLst>
                <a:ext uri="{FF2B5EF4-FFF2-40B4-BE49-F238E27FC236}">
                  <a16:creationId xmlns:a16="http://schemas.microsoft.com/office/drawing/2014/main" id="{3E1DF9CC-DDEB-4EFF-A43C-DD01367701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262434" y="114440"/>
              <a:ext cx="780288" cy="73152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id="{843A7D1C-BB66-4811-81D0-1DE857CB2BD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84848" y="189681"/>
              <a:ext cx="546222" cy="568661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9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-0.31901 0.003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C142-B993-B24A-9449-EC613B0C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00" y="178838"/>
            <a:ext cx="7780176" cy="553998"/>
          </a:xfrm>
        </p:spPr>
        <p:txBody>
          <a:bodyPr/>
          <a:lstStyle/>
          <a:p>
            <a:r>
              <a:rPr lang="en-US" sz="3600" dirty="0"/>
              <a:t>BIG-IQ Analytics for 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8568A-5D8E-6D4B-907C-F4E65646F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D76B-3894-9240-8B64-9220D4A7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3D1E0-4CBE-8E40-B2B1-2AB18FFD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117331"/>
            <a:ext cx="10292862" cy="50942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49FA3-922E-4B47-9DC1-631D589A77C9}"/>
              </a:ext>
            </a:extLst>
          </p:cNvPr>
          <p:cNvSpPr txBox="1"/>
          <p:nvPr/>
        </p:nvSpPr>
        <p:spPr>
          <a:xfrm>
            <a:off x="3523565" y="2399351"/>
            <a:ext cx="3939925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Apps can deployed on SSG or BIG-IP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F449C-0D9E-9143-A753-1061D152A064}"/>
              </a:ext>
            </a:extLst>
          </p:cNvPr>
          <p:cNvCxnSpPr>
            <a:cxnSpLocks/>
          </p:cNvCxnSpPr>
          <p:nvPr/>
        </p:nvCxnSpPr>
        <p:spPr>
          <a:xfrm flipH="1">
            <a:off x="4419600" y="2791113"/>
            <a:ext cx="1638163" cy="4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D2E182-3483-3D40-819A-12B40DAB1D71}"/>
              </a:ext>
            </a:extLst>
          </p:cNvPr>
          <p:cNvCxnSpPr>
            <a:cxnSpLocks/>
          </p:cNvCxnSpPr>
          <p:nvPr/>
        </p:nvCxnSpPr>
        <p:spPr>
          <a:xfrm flipH="1">
            <a:off x="2117838" y="2858061"/>
            <a:ext cx="4759007" cy="192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8D67AE-5866-A84F-8C32-4E491F3E206C}"/>
              </a:ext>
            </a:extLst>
          </p:cNvPr>
          <p:cNvSpPr txBox="1"/>
          <p:nvPr/>
        </p:nvSpPr>
        <p:spPr>
          <a:xfrm>
            <a:off x="3994719" y="1238315"/>
            <a:ext cx="2997615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Real Time Displays of </a:t>
            </a:r>
            <a:r>
              <a:rPr lang="en-US" sz="1600" b="1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TopN</a:t>
            </a:r>
            <a:endParaRPr lang="en-US" sz="16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AFD5-41D2-0D4D-B13A-6F38C10B75CC}"/>
              </a:ext>
            </a:extLst>
          </p:cNvPr>
          <p:cNvSpPr txBox="1"/>
          <p:nvPr/>
        </p:nvSpPr>
        <p:spPr>
          <a:xfrm>
            <a:off x="2306963" y="2068553"/>
            <a:ext cx="931089" cy="560153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r>
              <a:rPr lang="en-US"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FA1761-5A9B-EC4D-8E33-D1C905F7F6DB}"/>
              </a:ext>
            </a:extLst>
          </p:cNvPr>
          <p:cNvCxnSpPr/>
          <p:nvPr/>
        </p:nvCxnSpPr>
        <p:spPr>
          <a:xfrm flipH="1" flipV="1">
            <a:off x="1628662" y="2129091"/>
            <a:ext cx="733538" cy="17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BA54C6-37C6-40BF-81A7-AC515871DEBE}"/>
              </a:ext>
            </a:extLst>
          </p:cNvPr>
          <p:cNvGrpSpPr/>
          <p:nvPr/>
        </p:nvGrpSpPr>
        <p:grpSpPr>
          <a:xfrm>
            <a:off x="196359" y="114440"/>
            <a:ext cx="780288" cy="731520"/>
            <a:chOff x="1262434" y="114440"/>
            <a:chExt cx="780288" cy="731520"/>
          </a:xfrm>
        </p:grpSpPr>
        <p:sp>
          <p:nvSpPr>
            <p:cNvPr id="15" name="Freeform 51">
              <a:extLst>
                <a:ext uri="{FF2B5EF4-FFF2-40B4-BE49-F238E27FC236}">
                  <a16:creationId xmlns:a16="http://schemas.microsoft.com/office/drawing/2014/main" id="{2B147FBD-3C2E-4716-B4AB-92680D6448B5}"/>
                </a:ext>
              </a:extLst>
            </p:cNvPr>
            <p:cNvSpPr>
              <a:spLocks/>
            </p:cNvSpPr>
            <p:nvPr/>
          </p:nvSpPr>
          <p:spPr bwMode="gray">
            <a:xfrm>
              <a:off x="1262434" y="114440"/>
              <a:ext cx="780288" cy="73152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52">
              <a:extLst>
                <a:ext uri="{FF2B5EF4-FFF2-40B4-BE49-F238E27FC236}">
                  <a16:creationId xmlns:a16="http://schemas.microsoft.com/office/drawing/2014/main" id="{C3FEEA1E-F7E8-4C05-8856-903504C2DC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84848" y="189681"/>
              <a:ext cx="546222" cy="568661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430DF2-EB4A-4932-AF3C-190542FF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857" y="166501"/>
            <a:ext cx="7091082" cy="933850"/>
          </a:xfrm>
          <a:ln>
            <a:noFill/>
          </a:ln>
        </p:spPr>
        <p:txBody>
          <a:bodyPr/>
          <a:lstStyle/>
          <a:p>
            <a:r>
              <a:rPr lang="en-US" dirty="0"/>
              <a:t>Putting F5 in Your Toolbox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6782-8FFD-4377-9217-AB16F3CBF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DF86D6-4B9D-4B83-AF23-D696D3CD110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92EA9F2-CE45-4D6D-9456-B468D6D66AD2}"/>
              </a:ext>
            </a:extLst>
          </p:cNvPr>
          <p:cNvSpPr/>
          <p:nvPr/>
        </p:nvSpPr>
        <p:spPr>
          <a:xfrm>
            <a:off x="104762" y="593151"/>
            <a:ext cx="6872289" cy="89705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SIMPLIFY, AUTOMATE, AND CUSTOMIZE APPLICATIONS FASTER AND MORE PREDICTABLY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E9E82903-364F-4139-B02D-F17B93E8EAD8}"/>
              </a:ext>
            </a:extLst>
          </p:cNvPr>
          <p:cNvSpPr/>
          <p:nvPr/>
        </p:nvSpPr>
        <p:spPr>
          <a:xfrm rot="16200000">
            <a:off x="5969328" y="626779"/>
            <a:ext cx="253345" cy="1024976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30613E-C792-4EE6-9D01-6B8F5E85FA35}"/>
              </a:ext>
            </a:extLst>
          </p:cNvPr>
          <p:cNvCxnSpPr>
            <a:cxnSpLocks/>
          </p:cNvCxnSpPr>
          <p:nvPr/>
        </p:nvCxnSpPr>
        <p:spPr>
          <a:xfrm>
            <a:off x="1305817" y="5027661"/>
            <a:ext cx="2073800" cy="0"/>
          </a:xfrm>
          <a:prstGeom prst="line">
            <a:avLst/>
          </a:prstGeom>
          <a:ln w="28575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B169F22-FD0B-4BE0-9354-F3AA9033BC3E}"/>
              </a:ext>
            </a:extLst>
          </p:cNvPr>
          <p:cNvSpPr/>
          <p:nvPr/>
        </p:nvSpPr>
        <p:spPr>
          <a:xfrm>
            <a:off x="779841" y="5174690"/>
            <a:ext cx="3171675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F5 BIG-IP Advanced WAF 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915B0-8DD0-4A62-A94B-9FF06F798A7D}"/>
              </a:ext>
            </a:extLst>
          </p:cNvPr>
          <p:cNvSpPr/>
          <p:nvPr/>
        </p:nvSpPr>
        <p:spPr>
          <a:xfrm>
            <a:off x="971117" y="4393273"/>
            <a:ext cx="2726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Supports the secure delivery of large data loads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F1410-CE32-4933-AE94-70DE64B6F47A}"/>
              </a:ext>
            </a:extLst>
          </p:cNvPr>
          <p:cNvSpPr txBox="1"/>
          <p:nvPr/>
        </p:nvSpPr>
        <p:spPr>
          <a:xfrm>
            <a:off x="4724400" y="5208980"/>
            <a:ext cx="2743200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F5 BIG-IP LTM VE </a:t>
            </a: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Auto-Scale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3B8C4B7-1492-4299-85A1-D308C8CBF486}"/>
              </a:ext>
            </a:extLst>
          </p:cNvPr>
          <p:cNvCxnSpPr>
            <a:cxnSpLocks/>
          </p:cNvCxnSpPr>
          <p:nvPr/>
        </p:nvCxnSpPr>
        <p:spPr>
          <a:xfrm>
            <a:off x="5059100" y="5027661"/>
            <a:ext cx="2073800" cy="0"/>
          </a:xfrm>
          <a:prstGeom prst="line">
            <a:avLst/>
          </a:prstGeom>
          <a:ln w="28575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3740E2-B197-4E62-93C4-0576C6D1A985}"/>
              </a:ext>
            </a:extLst>
          </p:cNvPr>
          <p:cNvSpPr/>
          <p:nvPr/>
        </p:nvSpPr>
        <p:spPr>
          <a:xfrm>
            <a:off x="4396157" y="4384056"/>
            <a:ext cx="339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Ensures application availability with no impact from traffic fluctuations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942178-9122-40F7-B3AF-89E8DC868AAC}"/>
              </a:ext>
            </a:extLst>
          </p:cNvPr>
          <p:cNvSpPr txBox="1"/>
          <p:nvPr/>
        </p:nvSpPr>
        <p:spPr>
          <a:xfrm>
            <a:off x="8477683" y="5205596"/>
            <a:ext cx="2743200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F5  BIG-IP LTM </a:t>
            </a:r>
            <a:b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Per-App VE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2C90921-A830-4081-B827-1C76EBB6EB0D}"/>
              </a:ext>
            </a:extLst>
          </p:cNvPr>
          <p:cNvCxnSpPr>
            <a:cxnSpLocks/>
          </p:cNvCxnSpPr>
          <p:nvPr/>
        </p:nvCxnSpPr>
        <p:spPr>
          <a:xfrm>
            <a:off x="8812383" y="5027661"/>
            <a:ext cx="2073800" cy="0"/>
          </a:xfrm>
          <a:prstGeom prst="line">
            <a:avLst/>
          </a:prstGeom>
          <a:ln w="28575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626B1EA-D3CB-4FD2-B39D-4C03DB1C27E3}"/>
              </a:ext>
            </a:extLst>
          </p:cNvPr>
          <p:cNvSpPr/>
          <p:nvPr/>
        </p:nvSpPr>
        <p:spPr>
          <a:xfrm>
            <a:off x="7990624" y="4384056"/>
            <a:ext cx="3614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Keeps cloud-based single app delivery fast, available, and secure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D367DC1-9C52-4155-A2D5-27FACA78A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2446" y="3730424"/>
            <a:ext cx="663582" cy="6180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40E7691-0559-4F3B-A651-C4278565B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8074" y="3720730"/>
            <a:ext cx="897787" cy="624548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D67C6E8-D88E-477F-BC61-443B5C6F7963}"/>
              </a:ext>
            </a:extLst>
          </p:cNvPr>
          <p:cNvSpPr txBox="1"/>
          <p:nvPr/>
        </p:nvSpPr>
        <p:spPr>
          <a:xfrm>
            <a:off x="4528538" y="2993047"/>
            <a:ext cx="31349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F5 CI/CD Toolchain Insertion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8F1CEF-9E49-4758-8872-AC31C7F312C2}"/>
              </a:ext>
            </a:extLst>
          </p:cNvPr>
          <p:cNvCxnSpPr>
            <a:cxnSpLocks/>
          </p:cNvCxnSpPr>
          <p:nvPr/>
        </p:nvCxnSpPr>
        <p:spPr>
          <a:xfrm>
            <a:off x="5059100" y="2894624"/>
            <a:ext cx="2073800" cy="0"/>
          </a:xfrm>
          <a:prstGeom prst="line">
            <a:avLst/>
          </a:prstGeom>
          <a:ln w="28575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F8EB5FE-7945-4D67-822B-1C63CAA9570B}"/>
              </a:ext>
            </a:extLst>
          </p:cNvPr>
          <p:cNvSpPr/>
          <p:nvPr/>
        </p:nvSpPr>
        <p:spPr>
          <a:xfrm>
            <a:off x="3838914" y="2494761"/>
            <a:ext cx="45141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Automates continuous cloud-based app delivery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32B45E9A-2B79-4B44-AF62-61E0A744A137}"/>
              </a:ext>
            </a:extLst>
          </p:cNvPr>
          <p:cNvSpPr/>
          <p:nvPr/>
        </p:nvSpPr>
        <p:spPr>
          <a:xfrm rot="16200000">
            <a:off x="5969328" y="968232"/>
            <a:ext cx="253345" cy="47815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D4F5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aphic 26">
            <a:extLst>
              <a:ext uri="{FF2B5EF4-FFF2-40B4-BE49-F238E27FC236}">
                <a16:creationId xmlns:a16="http://schemas.microsoft.com/office/drawing/2014/main" id="{6755B89C-7BF9-4C5D-86B2-B3474DC52A6C}"/>
              </a:ext>
            </a:extLst>
          </p:cNvPr>
          <p:cNvGrpSpPr/>
          <p:nvPr/>
        </p:nvGrpSpPr>
        <p:grpSpPr>
          <a:xfrm>
            <a:off x="5720470" y="1667835"/>
            <a:ext cx="822960" cy="791001"/>
            <a:chOff x="5720470" y="1667835"/>
            <a:chExt cx="822960" cy="791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753888-3590-4A5F-A974-527A2D38D969}"/>
                </a:ext>
              </a:extLst>
            </p:cNvPr>
            <p:cNvSpPr/>
            <p:nvPr/>
          </p:nvSpPr>
          <p:spPr>
            <a:xfrm>
              <a:off x="5718891" y="1666256"/>
              <a:ext cx="591253" cy="695122"/>
            </a:xfrm>
            <a:custGeom>
              <a:avLst/>
              <a:gdLst>
                <a:gd name="connsiteX0" fmla="*/ 583244 w 591252"/>
                <a:gd name="connsiteY0" fmla="*/ 503346 h 695122"/>
                <a:gd name="connsiteX1" fmla="*/ 583244 w 591252"/>
                <a:gd name="connsiteY1" fmla="*/ 555280 h 695122"/>
                <a:gd name="connsiteX2" fmla="*/ 302799 w 591252"/>
                <a:gd name="connsiteY2" fmla="*/ 691109 h 695122"/>
                <a:gd name="connsiteX3" fmla="*/ 302799 w 591252"/>
                <a:gd name="connsiteY3" fmla="*/ 691109 h 695122"/>
                <a:gd name="connsiteX4" fmla="*/ 9569 w 591252"/>
                <a:gd name="connsiteY4" fmla="*/ 555280 h 695122"/>
                <a:gd name="connsiteX5" fmla="*/ 9569 w 591252"/>
                <a:gd name="connsiteY5" fmla="*/ 403472 h 695122"/>
                <a:gd name="connsiteX6" fmla="*/ 16760 w 591252"/>
                <a:gd name="connsiteY6" fmla="*/ 397080 h 695122"/>
                <a:gd name="connsiteX7" fmla="*/ 23951 w 591252"/>
                <a:gd name="connsiteY7" fmla="*/ 403472 h 695122"/>
                <a:gd name="connsiteX8" fmla="*/ 85473 w 591252"/>
                <a:gd name="connsiteY8" fmla="*/ 479376 h 695122"/>
                <a:gd name="connsiteX9" fmla="*/ 302799 w 591252"/>
                <a:gd name="connsiteY9" fmla="*/ 525717 h 695122"/>
                <a:gd name="connsiteX10" fmla="*/ 520124 w 591252"/>
                <a:gd name="connsiteY10" fmla="*/ 479376 h 695122"/>
                <a:gd name="connsiteX11" fmla="*/ 581646 w 591252"/>
                <a:gd name="connsiteY11" fmla="*/ 403472 h 695122"/>
                <a:gd name="connsiteX12" fmla="*/ 581646 w 591252"/>
                <a:gd name="connsiteY12" fmla="*/ 302000 h 695122"/>
                <a:gd name="connsiteX13" fmla="*/ 574455 w 591252"/>
                <a:gd name="connsiteY13" fmla="*/ 323573 h 695122"/>
                <a:gd name="connsiteX14" fmla="*/ 302799 w 591252"/>
                <a:gd name="connsiteY14" fmla="*/ 408266 h 695122"/>
                <a:gd name="connsiteX15" fmla="*/ 31142 w 591252"/>
                <a:gd name="connsiteY15" fmla="*/ 323573 h 695122"/>
                <a:gd name="connsiteX16" fmla="*/ 9569 w 591252"/>
                <a:gd name="connsiteY16" fmla="*/ 272437 h 695122"/>
                <a:gd name="connsiteX17" fmla="*/ 9569 w 591252"/>
                <a:gd name="connsiteY17" fmla="*/ 156584 h 695122"/>
                <a:gd name="connsiteX18" fmla="*/ 16760 w 591252"/>
                <a:gd name="connsiteY18" fmla="*/ 150192 h 695122"/>
                <a:gd name="connsiteX19" fmla="*/ 23951 w 591252"/>
                <a:gd name="connsiteY19" fmla="*/ 156584 h 695122"/>
                <a:gd name="connsiteX20" fmla="*/ 67097 w 591252"/>
                <a:gd name="connsiteY20" fmla="*/ 221302 h 695122"/>
                <a:gd name="connsiteX21" fmla="*/ 184548 w 591252"/>
                <a:gd name="connsiteY21" fmla="*/ 266844 h 695122"/>
                <a:gd name="connsiteX22" fmla="*/ 302799 w 591252"/>
                <a:gd name="connsiteY22" fmla="*/ 278829 h 695122"/>
                <a:gd name="connsiteX23" fmla="*/ 420250 w 591252"/>
                <a:gd name="connsiteY23" fmla="*/ 266844 h 695122"/>
                <a:gd name="connsiteX24" fmla="*/ 537702 w 591252"/>
                <a:gd name="connsiteY24" fmla="*/ 221302 h 695122"/>
                <a:gd name="connsiteX25" fmla="*/ 580847 w 591252"/>
                <a:gd name="connsiteY25" fmla="*/ 143800 h 695122"/>
                <a:gd name="connsiteX26" fmla="*/ 302799 w 591252"/>
                <a:gd name="connsiteY26" fmla="*/ 9569 h 695122"/>
                <a:gd name="connsiteX27" fmla="*/ 41529 w 591252"/>
                <a:gd name="connsiteY27" fmla="*/ 89468 h 6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1252" h="695122">
                  <a:moveTo>
                    <a:pt x="583244" y="503346"/>
                  </a:moveTo>
                  <a:cubicBezTo>
                    <a:pt x="583244" y="585642"/>
                    <a:pt x="583244" y="555280"/>
                    <a:pt x="583244" y="555280"/>
                  </a:cubicBezTo>
                  <a:cubicBezTo>
                    <a:pt x="583244" y="631184"/>
                    <a:pt x="466592" y="691109"/>
                    <a:pt x="302799" y="691109"/>
                  </a:cubicBezTo>
                  <a:lnTo>
                    <a:pt x="302799" y="691109"/>
                  </a:lnTo>
                  <a:cubicBezTo>
                    <a:pt x="138207" y="691109"/>
                    <a:pt x="9569" y="631983"/>
                    <a:pt x="9569" y="555280"/>
                  </a:cubicBezTo>
                  <a:cubicBezTo>
                    <a:pt x="9569" y="390688"/>
                    <a:pt x="9569" y="403472"/>
                    <a:pt x="9569" y="403472"/>
                  </a:cubicBezTo>
                  <a:cubicBezTo>
                    <a:pt x="9569" y="399477"/>
                    <a:pt x="13564" y="397080"/>
                    <a:pt x="16760" y="397080"/>
                  </a:cubicBezTo>
                  <a:cubicBezTo>
                    <a:pt x="19956" y="397080"/>
                    <a:pt x="23951" y="400276"/>
                    <a:pt x="23951" y="403472"/>
                  </a:cubicBezTo>
                  <a:cubicBezTo>
                    <a:pt x="23951" y="431437"/>
                    <a:pt x="46323" y="457803"/>
                    <a:pt x="85473" y="479376"/>
                  </a:cubicBezTo>
                  <a:cubicBezTo>
                    <a:pt x="139006" y="508140"/>
                    <a:pt x="218106" y="525717"/>
                    <a:pt x="302799" y="525717"/>
                  </a:cubicBezTo>
                  <a:cubicBezTo>
                    <a:pt x="386693" y="525717"/>
                    <a:pt x="465793" y="508939"/>
                    <a:pt x="520124" y="479376"/>
                  </a:cubicBezTo>
                  <a:cubicBezTo>
                    <a:pt x="560074" y="457803"/>
                    <a:pt x="581646" y="430638"/>
                    <a:pt x="581646" y="403472"/>
                  </a:cubicBezTo>
                  <a:cubicBezTo>
                    <a:pt x="581646" y="351537"/>
                    <a:pt x="581646" y="302000"/>
                    <a:pt x="581646" y="302000"/>
                  </a:cubicBezTo>
                  <a:cubicBezTo>
                    <a:pt x="580048" y="305196"/>
                    <a:pt x="576852" y="321176"/>
                    <a:pt x="574455" y="323573"/>
                  </a:cubicBezTo>
                  <a:cubicBezTo>
                    <a:pt x="529712" y="374708"/>
                    <a:pt x="423446" y="408266"/>
                    <a:pt x="302799" y="408266"/>
                  </a:cubicBezTo>
                  <a:cubicBezTo>
                    <a:pt x="182151" y="408266"/>
                    <a:pt x="75886" y="375507"/>
                    <a:pt x="31142" y="323573"/>
                  </a:cubicBezTo>
                  <a:cubicBezTo>
                    <a:pt x="16760" y="307593"/>
                    <a:pt x="9569" y="290015"/>
                    <a:pt x="9569" y="272437"/>
                  </a:cubicBezTo>
                  <a:cubicBezTo>
                    <a:pt x="9569" y="131815"/>
                    <a:pt x="9569" y="156584"/>
                    <a:pt x="9569" y="156584"/>
                  </a:cubicBezTo>
                  <a:cubicBezTo>
                    <a:pt x="9569" y="152589"/>
                    <a:pt x="13564" y="150192"/>
                    <a:pt x="16760" y="150192"/>
                  </a:cubicBezTo>
                  <a:cubicBezTo>
                    <a:pt x="19956" y="150192"/>
                    <a:pt x="23951" y="153388"/>
                    <a:pt x="23951" y="156584"/>
                  </a:cubicBezTo>
                  <a:cubicBezTo>
                    <a:pt x="23951" y="178955"/>
                    <a:pt x="39132" y="201327"/>
                    <a:pt x="67097" y="221302"/>
                  </a:cubicBezTo>
                  <a:cubicBezTo>
                    <a:pt x="95860" y="240478"/>
                    <a:pt x="136609" y="257257"/>
                    <a:pt x="184548" y="266844"/>
                  </a:cubicBezTo>
                  <a:cubicBezTo>
                    <a:pt x="222101" y="274035"/>
                    <a:pt x="262050" y="278829"/>
                    <a:pt x="302799" y="278829"/>
                  </a:cubicBezTo>
                  <a:cubicBezTo>
                    <a:pt x="343547" y="278829"/>
                    <a:pt x="383497" y="274035"/>
                    <a:pt x="420250" y="266844"/>
                  </a:cubicBezTo>
                  <a:cubicBezTo>
                    <a:pt x="468190" y="257257"/>
                    <a:pt x="508938" y="240478"/>
                    <a:pt x="537702" y="221302"/>
                  </a:cubicBezTo>
                  <a:cubicBezTo>
                    <a:pt x="566466" y="201327"/>
                    <a:pt x="580847" y="166172"/>
                    <a:pt x="580847" y="143800"/>
                  </a:cubicBezTo>
                  <a:cubicBezTo>
                    <a:pt x="581646" y="77484"/>
                    <a:pt x="456205" y="9569"/>
                    <a:pt x="302799" y="9569"/>
                  </a:cubicBezTo>
                  <a:cubicBezTo>
                    <a:pt x="187744" y="9569"/>
                    <a:pt x="83076" y="41529"/>
                    <a:pt x="41529" y="89468"/>
                  </a:cubicBezTo>
                </a:path>
              </a:pathLst>
            </a:custGeom>
            <a:noFill/>
            <a:ln w="1521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EDA42B-A025-42C7-87D1-96409A309D9A}"/>
                </a:ext>
              </a:extLst>
            </p:cNvPr>
            <p:cNvSpPr/>
            <p:nvPr/>
          </p:nvSpPr>
          <p:spPr>
            <a:xfrm>
              <a:off x="6077137" y="2180007"/>
              <a:ext cx="463414" cy="279647"/>
            </a:xfrm>
            <a:custGeom>
              <a:avLst/>
              <a:gdLst>
                <a:gd name="connsiteX0" fmla="*/ 14864 w 463414"/>
                <a:gd name="connsiteY0" fmla="*/ 210915 h 279646"/>
                <a:gd name="connsiteX1" fmla="*/ 10070 w 463414"/>
                <a:gd name="connsiteY1" fmla="*/ 169368 h 279646"/>
                <a:gd name="connsiteX2" fmla="*/ 90768 w 463414"/>
                <a:gd name="connsiteY2" fmla="*/ 83076 h 279646"/>
                <a:gd name="connsiteX3" fmla="*/ 130717 w 463414"/>
                <a:gd name="connsiteY3" fmla="*/ 84674 h 279646"/>
                <a:gd name="connsiteX4" fmla="*/ 130717 w 463414"/>
                <a:gd name="connsiteY4" fmla="*/ 84674 h 279646"/>
                <a:gd name="connsiteX5" fmla="*/ 226596 w 463414"/>
                <a:gd name="connsiteY5" fmla="*/ 9569 h 279646"/>
                <a:gd name="connsiteX6" fmla="*/ 321676 w 463414"/>
                <a:gd name="connsiteY6" fmla="*/ 82277 h 279646"/>
                <a:gd name="connsiteX7" fmla="*/ 321676 w 463414"/>
                <a:gd name="connsiteY7" fmla="*/ 82277 h 279646"/>
                <a:gd name="connsiteX8" fmla="*/ 347244 w 463414"/>
                <a:gd name="connsiteY8" fmla="*/ 75886 h 279646"/>
                <a:gd name="connsiteX9" fmla="*/ 403173 w 463414"/>
                <a:gd name="connsiteY9" fmla="*/ 131815 h 279646"/>
                <a:gd name="connsiteX10" fmla="*/ 403173 w 463414"/>
                <a:gd name="connsiteY10" fmla="*/ 131815 h 279646"/>
                <a:gd name="connsiteX11" fmla="*/ 457504 w 463414"/>
                <a:gd name="connsiteY11" fmla="*/ 206121 h 279646"/>
                <a:gd name="connsiteX12" fmla="*/ 384796 w 463414"/>
                <a:gd name="connsiteY12" fmla="*/ 271638 h 279646"/>
                <a:gd name="connsiteX13" fmla="*/ 349641 w 463414"/>
                <a:gd name="connsiteY13" fmla="*/ 271638 h 279646"/>
                <a:gd name="connsiteX14" fmla="*/ 102753 w 463414"/>
                <a:gd name="connsiteY14" fmla="*/ 271638 h 279646"/>
                <a:gd name="connsiteX15" fmla="*/ 14864 w 463414"/>
                <a:gd name="connsiteY15" fmla="*/ 210915 h 27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3414" h="279646">
                  <a:moveTo>
                    <a:pt x="14864" y="210915"/>
                  </a:moveTo>
                  <a:cubicBezTo>
                    <a:pt x="10869" y="198131"/>
                    <a:pt x="8472" y="184548"/>
                    <a:pt x="10070" y="169368"/>
                  </a:cubicBezTo>
                  <a:cubicBezTo>
                    <a:pt x="14065" y="126222"/>
                    <a:pt x="47622" y="90267"/>
                    <a:pt x="90768" y="83076"/>
                  </a:cubicBezTo>
                  <a:cubicBezTo>
                    <a:pt x="105150" y="80679"/>
                    <a:pt x="118733" y="81479"/>
                    <a:pt x="130717" y="84674"/>
                  </a:cubicBezTo>
                  <a:lnTo>
                    <a:pt x="130717" y="84674"/>
                  </a:lnTo>
                  <a:cubicBezTo>
                    <a:pt x="141104" y="41529"/>
                    <a:pt x="180255" y="9569"/>
                    <a:pt x="226596" y="9569"/>
                  </a:cubicBezTo>
                  <a:cubicBezTo>
                    <a:pt x="272139" y="9569"/>
                    <a:pt x="310490" y="40730"/>
                    <a:pt x="321676" y="82277"/>
                  </a:cubicBezTo>
                  <a:lnTo>
                    <a:pt x="321676" y="82277"/>
                  </a:lnTo>
                  <a:cubicBezTo>
                    <a:pt x="328867" y="78283"/>
                    <a:pt x="337656" y="75886"/>
                    <a:pt x="347244" y="75886"/>
                  </a:cubicBezTo>
                  <a:cubicBezTo>
                    <a:pt x="378404" y="75886"/>
                    <a:pt x="403173" y="100654"/>
                    <a:pt x="403173" y="131815"/>
                  </a:cubicBezTo>
                  <a:lnTo>
                    <a:pt x="403173" y="131815"/>
                  </a:lnTo>
                  <a:cubicBezTo>
                    <a:pt x="435932" y="139805"/>
                    <a:pt x="459901" y="170166"/>
                    <a:pt x="457504" y="206121"/>
                  </a:cubicBezTo>
                  <a:cubicBezTo>
                    <a:pt x="455107" y="243674"/>
                    <a:pt x="422349" y="271638"/>
                    <a:pt x="384796" y="271638"/>
                  </a:cubicBezTo>
                  <a:lnTo>
                    <a:pt x="349641" y="271638"/>
                  </a:lnTo>
                  <a:lnTo>
                    <a:pt x="102753" y="271638"/>
                  </a:lnTo>
                  <a:cubicBezTo>
                    <a:pt x="63602" y="271638"/>
                    <a:pt x="27648" y="248468"/>
                    <a:pt x="14864" y="210915"/>
                  </a:cubicBezTo>
                  <a:close/>
                </a:path>
              </a:pathLst>
            </a:custGeom>
            <a:solidFill>
              <a:schemeClr val="bg2"/>
            </a:solidFill>
            <a:ln w="1521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DAEF19-8D3F-4AA2-BF35-103D3CB03D7E}"/>
              </a:ext>
            </a:extLst>
          </p:cNvPr>
          <p:cNvGrpSpPr/>
          <p:nvPr/>
        </p:nvGrpSpPr>
        <p:grpSpPr>
          <a:xfrm>
            <a:off x="9340889" y="3729673"/>
            <a:ext cx="1015353" cy="614377"/>
            <a:chOff x="9340889" y="3729673"/>
            <a:chExt cx="1015353" cy="6143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B6E5C79-95A3-4394-BECF-8447F19CCDBB}"/>
                </a:ext>
              </a:extLst>
            </p:cNvPr>
            <p:cNvSpPr/>
            <p:nvPr/>
          </p:nvSpPr>
          <p:spPr>
            <a:xfrm>
              <a:off x="9340889" y="3729673"/>
              <a:ext cx="1015353" cy="600384"/>
            </a:xfrm>
            <a:custGeom>
              <a:avLst/>
              <a:gdLst>
                <a:gd name="connsiteX0" fmla="*/ 795342 w 1015353"/>
                <a:gd name="connsiteY0" fmla="*/ 595836 h 600383"/>
                <a:gd name="connsiteX1" fmla="*/ 847434 w 1015353"/>
                <a:gd name="connsiteY1" fmla="*/ 595836 h 600383"/>
                <a:gd name="connsiteX2" fmla="*/ 1009891 w 1015353"/>
                <a:gd name="connsiteY2" fmla="*/ 449272 h 600383"/>
                <a:gd name="connsiteX3" fmla="*/ 888048 w 1015353"/>
                <a:gd name="connsiteY3" fmla="*/ 283283 h 600383"/>
                <a:gd name="connsiteX4" fmla="*/ 888048 w 1015353"/>
                <a:gd name="connsiteY4" fmla="*/ 282400 h 600383"/>
                <a:gd name="connsiteX5" fmla="*/ 763557 w 1015353"/>
                <a:gd name="connsiteY5" fmla="*/ 157909 h 600383"/>
                <a:gd name="connsiteX6" fmla="*/ 707051 w 1015353"/>
                <a:gd name="connsiteY6" fmla="*/ 171153 h 600383"/>
                <a:gd name="connsiteX7" fmla="*/ 706168 w 1015353"/>
                <a:gd name="connsiteY7" fmla="*/ 171153 h 600383"/>
                <a:gd name="connsiteX8" fmla="*/ 494268 w 1015353"/>
                <a:gd name="connsiteY8" fmla="*/ 9579 h 600383"/>
                <a:gd name="connsiteX9" fmla="*/ 280602 w 1015353"/>
                <a:gd name="connsiteY9" fmla="*/ 178216 h 600383"/>
                <a:gd name="connsiteX10" fmla="*/ 280602 w 1015353"/>
                <a:gd name="connsiteY10" fmla="*/ 178216 h 600383"/>
                <a:gd name="connsiteX11" fmla="*/ 190545 w 1015353"/>
                <a:gd name="connsiteY11" fmla="*/ 174684 h 600383"/>
                <a:gd name="connsiteX12" fmla="*/ 10430 w 1015353"/>
                <a:gd name="connsiteY12" fmla="*/ 367160 h 600383"/>
                <a:gd name="connsiteX13" fmla="*/ 21025 w 1015353"/>
                <a:gd name="connsiteY13" fmla="*/ 459867 h 600383"/>
                <a:gd name="connsiteX14" fmla="*/ 218798 w 1015353"/>
                <a:gd name="connsiteY14" fmla="*/ 595836 h 600383"/>
                <a:gd name="connsiteX15" fmla="*/ 325631 w 1015353"/>
                <a:gd name="connsiteY15" fmla="*/ 595836 h 600383"/>
                <a:gd name="connsiteX16" fmla="*/ 526936 w 1015353"/>
                <a:gd name="connsiteY16" fmla="*/ 386584 h 600383"/>
                <a:gd name="connsiteX17" fmla="*/ 669085 w 1015353"/>
                <a:gd name="connsiteY17" fmla="*/ 445740 h 60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15353" h="600383">
                  <a:moveTo>
                    <a:pt x="795342" y="595836"/>
                  </a:moveTo>
                  <a:lnTo>
                    <a:pt x="847434" y="595836"/>
                  </a:lnTo>
                  <a:cubicBezTo>
                    <a:pt x="931311" y="595836"/>
                    <a:pt x="1004593" y="533149"/>
                    <a:pt x="1009891" y="449272"/>
                  </a:cubicBezTo>
                  <a:cubicBezTo>
                    <a:pt x="1015188" y="368926"/>
                    <a:pt x="962213" y="300941"/>
                    <a:pt x="888048" y="283283"/>
                  </a:cubicBezTo>
                  <a:lnTo>
                    <a:pt x="888048" y="282400"/>
                  </a:lnTo>
                  <a:cubicBezTo>
                    <a:pt x="888048" y="213533"/>
                    <a:pt x="832425" y="157909"/>
                    <a:pt x="763557" y="157909"/>
                  </a:cubicBezTo>
                  <a:cubicBezTo>
                    <a:pt x="743250" y="157909"/>
                    <a:pt x="723826" y="163206"/>
                    <a:pt x="707051" y="171153"/>
                  </a:cubicBezTo>
                  <a:lnTo>
                    <a:pt x="706168" y="171153"/>
                  </a:lnTo>
                  <a:cubicBezTo>
                    <a:pt x="681446" y="78446"/>
                    <a:pt x="595803" y="9579"/>
                    <a:pt x="494268" y="9579"/>
                  </a:cubicBezTo>
                  <a:cubicBezTo>
                    <a:pt x="390967" y="9579"/>
                    <a:pt x="303558" y="81095"/>
                    <a:pt x="280602" y="178216"/>
                  </a:cubicBezTo>
                  <a:lnTo>
                    <a:pt x="280602" y="178216"/>
                  </a:lnTo>
                  <a:cubicBezTo>
                    <a:pt x="252349" y="171153"/>
                    <a:pt x="222330" y="169387"/>
                    <a:pt x="190545" y="174684"/>
                  </a:cubicBezTo>
                  <a:cubicBezTo>
                    <a:pt x="95190" y="190577"/>
                    <a:pt x="20142" y="270922"/>
                    <a:pt x="10430" y="367160"/>
                  </a:cubicBezTo>
                  <a:cubicBezTo>
                    <a:pt x="7781" y="399828"/>
                    <a:pt x="11313" y="431613"/>
                    <a:pt x="21025" y="459867"/>
                  </a:cubicBezTo>
                  <a:cubicBezTo>
                    <a:pt x="49278" y="542861"/>
                    <a:pt x="130507" y="595836"/>
                    <a:pt x="218798" y="595836"/>
                  </a:cubicBezTo>
                  <a:lnTo>
                    <a:pt x="325631" y="595836"/>
                  </a:lnTo>
                  <a:cubicBezTo>
                    <a:pt x="325631" y="484588"/>
                    <a:pt x="415688" y="386584"/>
                    <a:pt x="526936" y="386584"/>
                  </a:cubicBezTo>
                  <a:cubicBezTo>
                    <a:pt x="582560" y="386584"/>
                    <a:pt x="632886" y="409540"/>
                    <a:pt x="669085" y="445740"/>
                  </a:cubicBezTo>
                </a:path>
              </a:pathLst>
            </a:custGeom>
            <a:noFill/>
            <a:ln w="13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2B5AA-2B2D-4180-BF52-6864A8B045E0}"/>
                </a:ext>
              </a:extLst>
            </p:cNvPr>
            <p:cNvSpPr/>
            <p:nvPr/>
          </p:nvSpPr>
          <p:spPr>
            <a:xfrm>
              <a:off x="9832508" y="4282246"/>
              <a:ext cx="61804" cy="61804"/>
            </a:xfrm>
            <a:custGeom>
              <a:avLst/>
              <a:gdLst>
                <a:gd name="connsiteX0" fmla="*/ 61804 w 61804"/>
                <a:gd name="connsiteY0" fmla="*/ 35317 h 61804"/>
                <a:gd name="connsiteX1" fmla="*/ 35317 w 61804"/>
                <a:gd name="connsiteY1" fmla="*/ 61804 h 61804"/>
                <a:gd name="connsiteX2" fmla="*/ 8829 w 61804"/>
                <a:gd name="connsiteY2" fmla="*/ 35317 h 61804"/>
                <a:gd name="connsiteX3" fmla="*/ 35317 w 61804"/>
                <a:gd name="connsiteY3" fmla="*/ 8829 h 61804"/>
                <a:gd name="connsiteX4" fmla="*/ 61804 w 61804"/>
                <a:gd name="connsiteY4" fmla="*/ 35317 h 6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4" h="61804">
                  <a:moveTo>
                    <a:pt x="61804" y="35317"/>
                  </a:moveTo>
                  <a:cubicBezTo>
                    <a:pt x="61804" y="49945"/>
                    <a:pt x="49945" y="61804"/>
                    <a:pt x="35317" y="61804"/>
                  </a:cubicBezTo>
                  <a:cubicBezTo>
                    <a:pt x="20688" y="61804"/>
                    <a:pt x="8829" y="49945"/>
                    <a:pt x="8829" y="35317"/>
                  </a:cubicBezTo>
                  <a:cubicBezTo>
                    <a:pt x="8829" y="20688"/>
                    <a:pt x="20688" y="8829"/>
                    <a:pt x="35317" y="8829"/>
                  </a:cubicBezTo>
                  <a:cubicBezTo>
                    <a:pt x="49945" y="8829"/>
                    <a:pt x="61804" y="20688"/>
                    <a:pt x="61804" y="35317"/>
                  </a:cubicBezTo>
                  <a:close/>
                </a:path>
              </a:pathLst>
            </a:custGeom>
            <a:solidFill>
              <a:srgbClr val="DA1F1E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E47DC09-B1BD-499A-BF17-9F2DD10B5001}"/>
                </a:ext>
              </a:extLst>
            </p:cNvPr>
            <p:cNvSpPr/>
            <p:nvPr/>
          </p:nvSpPr>
          <p:spPr>
            <a:xfrm>
              <a:off x="9858996" y="4135682"/>
              <a:ext cx="185412" cy="185413"/>
            </a:xfrm>
            <a:custGeom>
              <a:avLst/>
              <a:gdLst>
                <a:gd name="connsiteX0" fmla="*/ 8829 w 185412"/>
                <a:gd name="connsiteY0" fmla="*/ 181881 h 185412"/>
                <a:gd name="connsiteX1" fmla="*/ 181881 w 185412"/>
                <a:gd name="connsiteY1" fmla="*/ 8829 h 18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412" h="185412">
                  <a:moveTo>
                    <a:pt x="8829" y="181881"/>
                  </a:moveTo>
                  <a:lnTo>
                    <a:pt x="181881" y="8829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Picture 10" descr="Image result for azure logo white">
            <a:extLst>
              <a:ext uri="{FF2B5EF4-FFF2-40B4-BE49-F238E27FC236}">
                <a16:creationId xmlns:a16="http://schemas.microsoft.com/office/drawing/2014/main" id="{A4D981D8-788D-4F9D-8506-DFB639DB4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22" y="5267811"/>
            <a:ext cx="2293920" cy="1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6060A4-6021-4EC5-9701-CD3785CEF02F}"/>
              </a:ext>
            </a:extLst>
          </p:cNvPr>
          <p:cNvGrpSpPr/>
          <p:nvPr/>
        </p:nvGrpSpPr>
        <p:grpSpPr>
          <a:xfrm>
            <a:off x="196359" y="114440"/>
            <a:ext cx="780288" cy="731520"/>
            <a:chOff x="1262434" y="114440"/>
            <a:chExt cx="780288" cy="731520"/>
          </a:xfrm>
        </p:grpSpPr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FBB2F4FC-BA60-406B-9359-CCFB31E6FDD4}"/>
                </a:ext>
              </a:extLst>
            </p:cNvPr>
            <p:cNvSpPr>
              <a:spLocks/>
            </p:cNvSpPr>
            <p:nvPr/>
          </p:nvSpPr>
          <p:spPr bwMode="gray">
            <a:xfrm>
              <a:off x="1262434" y="114440"/>
              <a:ext cx="780288" cy="73152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52">
              <a:extLst>
                <a:ext uri="{FF2B5EF4-FFF2-40B4-BE49-F238E27FC236}">
                  <a16:creationId xmlns:a16="http://schemas.microsoft.com/office/drawing/2014/main" id="{EAE2111A-284A-46CE-983B-238196665D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84848" y="189681"/>
              <a:ext cx="546222" cy="568661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0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5" y="3767761"/>
            <a:ext cx="9635109" cy="738664"/>
          </a:xfrm>
        </p:spPr>
        <p:txBody>
          <a:bodyPr/>
          <a:lstStyle/>
          <a:p>
            <a:r>
              <a:rPr lang="en-US" sz="2400" dirty="0"/>
              <a:t>Orchestrating a Multi-Cloud Solution</a:t>
            </a:r>
          </a:p>
          <a:p>
            <a:r>
              <a:rPr lang="en-US" sz="2400" dirty="0"/>
              <a:t>with F5 BIG-IQ and Jenkins</a:t>
            </a:r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510">
            <a:extLst>
              <a:ext uri="{FF2B5EF4-FFF2-40B4-BE49-F238E27FC236}">
                <a16:creationId xmlns:a16="http://schemas.microsoft.com/office/drawing/2014/main" id="{1E24F07E-278B-4D91-A5C5-A375FE002F94}"/>
              </a:ext>
            </a:extLst>
          </p:cNvPr>
          <p:cNvSpPr/>
          <p:nvPr/>
        </p:nvSpPr>
        <p:spPr>
          <a:xfrm>
            <a:off x="21682" y="-1374189"/>
            <a:ext cx="12192000" cy="88650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79137-ECDF-49BB-B317-B58AC83D1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83760" y="6479315"/>
            <a:ext cx="301752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DF86D6-4B9D-4B83-AF23-D696D3CD110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9" name="Slide Number Placeholder 2">
            <a:extLst>
              <a:ext uri="{FF2B5EF4-FFF2-40B4-BE49-F238E27FC236}">
                <a16:creationId xmlns:a16="http://schemas.microsoft.com/office/drawing/2014/main" id="{1ADE6EC3-E9BD-4586-B8A2-91DC922947D5}"/>
              </a:ext>
            </a:extLst>
          </p:cNvPr>
          <p:cNvSpPr txBox="1">
            <a:spLocks/>
          </p:cNvSpPr>
          <p:nvPr/>
        </p:nvSpPr>
        <p:spPr>
          <a:xfrm>
            <a:off x="938376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DF86D6-4B9D-4B83-AF23-D696D3CD110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9575E79-C1F1-4FBD-9D98-2788829966E3}"/>
              </a:ext>
            </a:extLst>
          </p:cNvPr>
          <p:cNvSpPr txBox="1"/>
          <p:nvPr/>
        </p:nvSpPr>
        <p:spPr>
          <a:xfrm>
            <a:off x="25084" y="69582"/>
            <a:ext cx="5796417" cy="8679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155448" tIns="155448" rIns="155448" bIns="155448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Multi-Cloud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gradFill>
                  <a:gsLst>
                    <a:gs pos="0">
                      <a:srgbClr val="4D4F53"/>
                    </a:gs>
                    <a:gs pos="100000">
                      <a:srgbClr val="4D4F53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|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gradFill>
                  <a:gsLst>
                    <a:gs pos="0">
                      <a:srgbClr val="4D4F53"/>
                    </a:gs>
                    <a:gs pos="100000">
                      <a:srgbClr val="4D4F53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F5demo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9131EB6E-B447-46D0-B0DF-E15B5EE12CB1}"/>
              </a:ext>
            </a:extLst>
          </p:cNvPr>
          <p:cNvGrpSpPr/>
          <p:nvPr/>
        </p:nvGrpSpPr>
        <p:grpSpPr>
          <a:xfrm rot="2209467">
            <a:off x="3568575" y="2766783"/>
            <a:ext cx="2377440" cy="2551"/>
            <a:chOff x="4018248" y="1879295"/>
            <a:chExt cx="2236575" cy="2551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CA7A1B5-6773-4259-BD29-A20E07C2F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248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993252C-C844-49BE-9E7A-93EF62C3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63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66BE855-7447-4220-ADA0-98627F0B4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263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3705CB74-7F94-4897-8291-E261E3BC6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36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E6865D8-DA32-4EC4-94A1-52ED72EE2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680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29A57379-572F-4111-91B7-74C15BFA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8309" y="188184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F9CEE0A-08B3-4410-85FF-C21C3A600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932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63FD13A-DF68-4A26-A47C-86DBB8AD8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3574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7085C9E-D64F-428F-ACD5-0F84D1093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96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E759B0F-C46A-4EEC-ABB1-59C3E3C68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589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455205F-D805-4AA8-9E0C-71D1AA82B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969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429C21D-8243-4951-81FA-B7CEFCD54E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006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9870388-BC2A-462A-B1BD-73DB69D3E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635" y="187986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A76C02F-BDCB-4157-8F33-6A8F9E4C2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2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1573A0E-D32F-45F9-98B3-CE5220C66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6316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71523A4B-93F2-4D50-B00F-2EC43956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44B3CA7-56D6-4941-A398-55F0402DB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347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D8C5CFB-D6B8-41DE-B2A6-B8BEA2A40176}"/>
              </a:ext>
            </a:extLst>
          </p:cNvPr>
          <p:cNvGrpSpPr/>
          <p:nvPr/>
        </p:nvGrpSpPr>
        <p:grpSpPr>
          <a:xfrm rot="2209467">
            <a:off x="3524684" y="2743212"/>
            <a:ext cx="2377440" cy="2551"/>
            <a:chOff x="4018248" y="1879295"/>
            <a:chExt cx="2236575" cy="2551"/>
          </a:xfrm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DB0BE01C-614C-4964-89D6-A6D25ADAA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248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B960826-C381-40EE-9A91-21BF6CF5C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63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9459778-91F8-459A-B15B-37B909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263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20C9DB3-D75B-429D-9A72-0C5511898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36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D575361-2D73-4B42-869A-02FC878D0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680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D16FAFB-9A6B-4720-B332-CE781396F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8309" y="188184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069EEF9C-EF18-4C3A-9C42-66EDA2423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932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393BC4E-EF64-4BD6-8078-2051CC6DC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3574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BECF265-C51B-4898-AD92-78D70EA25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96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D38B2A5-54F9-408A-B06B-FF3FC4917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589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0C95D4F-C571-4628-91EB-194147446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969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F3E0D5A-F8F0-420F-8B17-5D294056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006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A1F92D86-6642-4BF7-A3D7-61CD3A74D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635" y="187986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847EDF3-02F5-4D54-A8DA-67A8694B6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2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C8B7ACE5-B759-468C-B5BF-517934FB7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6316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6E23B78-8D88-4B50-9334-8AC15F562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C33F691-853A-4D8D-99BC-A4060397B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347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77DCCEE-00B4-4F4C-BF2D-44290652E747}"/>
              </a:ext>
            </a:extLst>
          </p:cNvPr>
          <p:cNvGrpSpPr/>
          <p:nvPr/>
        </p:nvGrpSpPr>
        <p:grpSpPr>
          <a:xfrm>
            <a:off x="2718505" y="1396320"/>
            <a:ext cx="1086262" cy="656275"/>
            <a:chOff x="1719728" y="4412848"/>
            <a:chExt cx="1089466" cy="574127"/>
          </a:xfrm>
        </p:grpSpPr>
        <p:sp>
          <p:nvSpPr>
            <p:cNvPr id="176" name="Rounded Rectangle 10">
              <a:extLst>
                <a:ext uri="{FF2B5EF4-FFF2-40B4-BE49-F238E27FC236}">
                  <a16:creationId xmlns:a16="http://schemas.microsoft.com/office/drawing/2014/main" id="{1F6433C3-BC64-49E2-85C9-0E009F13A7E0}"/>
                </a:ext>
              </a:extLst>
            </p:cNvPr>
            <p:cNvSpPr/>
            <p:nvPr/>
          </p:nvSpPr>
          <p:spPr>
            <a:xfrm>
              <a:off x="1719728" y="4412848"/>
              <a:ext cx="1089466" cy="574127"/>
            </a:xfrm>
            <a:prstGeom prst="roundRect">
              <a:avLst>
                <a:gd name="adj" fmla="val 12279"/>
              </a:avLst>
            </a:prstGeom>
            <a:solidFill>
              <a:srgbClr val="000000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90BD68D-91DA-45CD-9ECD-CE51FE5E2F77}"/>
                </a:ext>
              </a:extLst>
            </p:cNvPr>
            <p:cNvGrpSpPr/>
            <p:nvPr/>
          </p:nvGrpSpPr>
          <p:grpSpPr>
            <a:xfrm>
              <a:off x="1797224" y="4548870"/>
              <a:ext cx="957414" cy="323759"/>
              <a:chOff x="3472069" y="3534523"/>
              <a:chExt cx="1959631" cy="537907"/>
            </a:xfrm>
          </p:grpSpPr>
          <p:sp>
            <p:nvSpPr>
              <p:cNvPr id="179" name="Freeform 19">
                <a:extLst>
                  <a:ext uri="{FF2B5EF4-FFF2-40B4-BE49-F238E27FC236}">
                    <a16:creationId xmlns:a16="http://schemas.microsoft.com/office/drawing/2014/main" id="{10338DB2-0FC9-4C21-8789-7A3264901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5675" y="3552459"/>
                <a:ext cx="864004" cy="519971"/>
              </a:xfrm>
              <a:custGeom>
                <a:avLst/>
                <a:gdLst>
                  <a:gd name="T0" fmla="*/ 596 w 721"/>
                  <a:gd name="T1" fmla="*/ 324 h 433"/>
                  <a:gd name="T2" fmla="*/ 600 w 721"/>
                  <a:gd name="T3" fmla="*/ 306 h 433"/>
                  <a:gd name="T4" fmla="*/ 600 w 721"/>
                  <a:gd name="T5" fmla="*/ 50 h 433"/>
                  <a:gd name="T6" fmla="*/ 552 w 721"/>
                  <a:gd name="T7" fmla="*/ 0 h 433"/>
                  <a:gd name="T8" fmla="*/ 168 w 721"/>
                  <a:gd name="T9" fmla="*/ 0 h 433"/>
                  <a:gd name="T10" fmla="*/ 120 w 721"/>
                  <a:gd name="T11" fmla="*/ 48 h 433"/>
                  <a:gd name="T12" fmla="*/ 120 w 721"/>
                  <a:gd name="T13" fmla="*/ 306 h 433"/>
                  <a:gd name="T14" fmla="*/ 125 w 721"/>
                  <a:gd name="T15" fmla="*/ 325 h 433"/>
                  <a:gd name="T16" fmla="*/ 8 w 721"/>
                  <a:gd name="T17" fmla="*/ 414 h 433"/>
                  <a:gd name="T18" fmla="*/ 18 w 721"/>
                  <a:gd name="T19" fmla="*/ 433 h 433"/>
                  <a:gd name="T20" fmla="*/ 702 w 721"/>
                  <a:gd name="T21" fmla="*/ 433 h 433"/>
                  <a:gd name="T22" fmla="*/ 713 w 721"/>
                  <a:gd name="T23" fmla="*/ 414 h 433"/>
                  <a:gd name="T24" fmla="*/ 596 w 721"/>
                  <a:gd name="T25" fmla="*/ 324 h 433"/>
                  <a:gd name="T26" fmla="*/ 552 w 721"/>
                  <a:gd name="T27" fmla="*/ 279 h 433"/>
                  <a:gd name="T28" fmla="*/ 523 w 721"/>
                  <a:gd name="T29" fmla="*/ 308 h 433"/>
                  <a:gd name="T30" fmla="*/ 197 w 721"/>
                  <a:gd name="T31" fmla="*/ 308 h 433"/>
                  <a:gd name="T32" fmla="*/ 168 w 721"/>
                  <a:gd name="T33" fmla="*/ 279 h 433"/>
                  <a:gd name="T34" fmla="*/ 168 w 721"/>
                  <a:gd name="T35" fmla="*/ 77 h 433"/>
                  <a:gd name="T36" fmla="*/ 197 w 721"/>
                  <a:gd name="T37" fmla="*/ 48 h 433"/>
                  <a:gd name="T38" fmla="*/ 523 w 721"/>
                  <a:gd name="T39" fmla="*/ 48 h 433"/>
                  <a:gd name="T40" fmla="*/ 552 w 721"/>
                  <a:gd name="T41" fmla="*/ 77 h 433"/>
                  <a:gd name="T42" fmla="*/ 552 w 721"/>
                  <a:gd name="T43" fmla="*/ 279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1" h="433">
                    <a:moveTo>
                      <a:pt x="596" y="324"/>
                    </a:moveTo>
                    <a:cubicBezTo>
                      <a:pt x="599" y="319"/>
                      <a:pt x="600" y="312"/>
                      <a:pt x="600" y="306"/>
                    </a:cubicBezTo>
                    <a:cubicBezTo>
                      <a:pt x="600" y="50"/>
                      <a:pt x="600" y="50"/>
                      <a:pt x="600" y="50"/>
                    </a:cubicBezTo>
                    <a:cubicBezTo>
                      <a:pt x="600" y="51"/>
                      <a:pt x="602" y="0"/>
                      <a:pt x="552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40" y="0"/>
                      <a:pt x="120" y="20"/>
                      <a:pt x="120" y="48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12"/>
                      <a:pt x="122" y="319"/>
                      <a:pt x="125" y="325"/>
                    </a:cubicBezTo>
                    <a:cubicBezTo>
                      <a:pt x="8" y="414"/>
                      <a:pt x="8" y="414"/>
                      <a:pt x="8" y="414"/>
                    </a:cubicBezTo>
                    <a:cubicBezTo>
                      <a:pt x="0" y="425"/>
                      <a:pt x="4" y="433"/>
                      <a:pt x="18" y="433"/>
                    </a:cubicBezTo>
                    <a:cubicBezTo>
                      <a:pt x="702" y="433"/>
                      <a:pt x="702" y="433"/>
                      <a:pt x="702" y="433"/>
                    </a:cubicBezTo>
                    <a:cubicBezTo>
                      <a:pt x="716" y="433"/>
                      <a:pt x="721" y="425"/>
                      <a:pt x="713" y="414"/>
                    </a:cubicBezTo>
                    <a:lnTo>
                      <a:pt x="596" y="324"/>
                    </a:lnTo>
                    <a:close/>
                    <a:moveTo>
                      <a:pt x="552" y="279"/>
                    </a:moveTo>
                    <a:cubicBezTo>
                      <a:pt x="552" y="299"/>
                      <a:pt x="543" y="308"/>
                      <a:pt x="523" y="308"/>
                    </a:cubicBezTo>
                    <a:cubicBezTo>
                      <a:pt x="197" y="308"/>
                      <a:pt x="197" y="308"/>
                      <a:pt x="197" y="308"/>
                    </a:cubicBezTo>
                    <a:cubicBezTo>
                      <a:pt x="177" y="308"/>
                      <a:pt x="168" y="299"/>
                      <a:pt x="168" y="279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57"/>
                      <a:pt x="177" y="48"/>
                      <a:pt x="197" y="48"/>
                    </a:cubicBezTo>
                    <a:cubicBezTo>
                      <a:pt x="523" y="48"/>
                      <a:pt x="523" y="48"/>
                      <a:pt x="523" y="48"/>
                    </a:cubicBezTo>
                    <a:cubicBezTo>
                      <a:pt x="543" y="48"/>
                      <a:pt x="552" y="57"/>
                      <a:pt x="552" y="77"/>
                    </a:cubicBezTo>
                    <a:lnTo>
                      <a:pt x="552" y="2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Freeform 20">
                <a:extLst>
                  <a:ext uri="{FF2B5EF4-FFF2-40B4-BE49-F238E27FC236}">
                    <a16:creationId xmlns:a16="http://schemas.microsoft.com/office/drawing/2014/main" id="{12FF1CA2-E0C4-48E8-A5C8-2C189DC989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5066" y="3534523"/>
                <a:ext cx="616634" cy="466181"/>
              </a:xfrm>
              <a:custGeom>
                <a:avLst/>
                <a:gdLst>
                  <a:gd name="T0" fmla="*/ 478 w 514"/>
                  <a:gd name="T1" fmla="*/ 0 h 390"/>
                  <a:gd name="T2" fmla="*/ 36 w 514"/>
                  <a:gd name="T3" fmla="*/ 0 h 390"/>
                  <a:gd name="T4" fmla="*/ 0 w 514"/>
                  <a:gd name="T5" fmla="*/ 36 h 390"/>
                  <a:gd name="T6" fmla="*/ 0 w 514"/>
                  <a:gd name="T7" fmla="*/ 354 h 390"/>
                  <a:gd name="T8" fmla="*/ 36 w 514"/>
                  <a:gd name="T9" fmla="*/ 390 h 390"/>
                  <a:gd name="T10" fmla="*/ 478 w 514"/>
                  <a:gd name="T11" fmla="*/ 390 h 390"/>
                  <a:gd name="T12" fmla="*/ 514 w 514"/>
                  <a:gd name="T13" fmla="*/ 354 h 390"/>
                  <a:gd name="T14" fmla="*/ 514 w 514"/>
                  <a:gd name="T15" fmla="*/ 36 h 390"/>
                  <a:gd name="T16" fmla="*/ 478 w 514"/>
                  <a:gd name="T17" fmla="*/ 0 h 390"/>
                  <a:gd name="T18" fmla="*/ 431 w 514"/>
                  <a:gd name="T19" fmla="*/ 322 h 390"/>
                  <a:gd name="T20" fmla="*/ 405 w 514"/>
                  <a:gd name="T21" fmla="*/ 348 h 390"/>
                  <a:gd name="T22" fmla="*/ 107 w 514"/>
                  <a:gd name="T23" fmla="*/ 348 h 390"/>
                  <a:gd name="T24" fmla="*/ 81 w 514"/>
                  <a:gd name="T25" fmla="*/ 322 h 390"/>
                  <a:gd name="T26" fmla="*/ 81 w 514"/>
                  <a:gd name="T27" fmla="*/ 68 h 390"/>
                  <a:gd name="T28" fmla="*/ 107 w 514"/>
                  <a:gd name="T29" fmla="*/ 42 h 390"/>
                  <a:gd name="T30" fmla="*/ 405 w 514"/>
                  <a:gd name="T31" fmla="*/ 42 h 390"/>
                  <a:gd name="T32" fmla="*/ 431 w 514"/>
                  <a:gd name="T33" fmla="*/ 68 h 390"/>
                  <a:gd name="T34" fmla="*/ 431 w 514"/>
                  <a:gd name="T35" fmla="*/ 322 h 390"/>
                  <a:gd name="T36" fmla="*/ 472 w 514"/>
                  <a:gd name="T37" fmla="*/ 212 h 390"/>
                  <a:gd name="T38" fmla="*/ 455 w 514"/>
                  <a:gd name="T39" fmla="*/ 195 h 390"/>
                  <a:gd name="T40" fmla="*/ 472 w 514"/>
                  <a:gd name="T41" fmla="*/ 178 h 390"/>
                  <a:gd name="T42" fmla="*/ 489 w 514"/>
                  <a:gd name="T43" fmla="*/ 195 h 390"/>
                  <a:gd name="T44" fmla="*/ 472 w 514"/>
                  <a:gd name="T45" fmla="*/ 21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390">
                    <a:moveTo>
                      <a:pt x="478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74"/>
                      <a:pt x="16" y="390"/>
                      <a:pt x="36" y="390"/>
                    </a:cubicBezTo>
                    <a:cubicBezTo>
                      <a:pt x="478" y="390"/>
                      <a:pt x="478" y="390"/>
                      <a:pt x="478" y="390"/>
                    </a:cubicBezTo>
                    <a:cubicBezTo>
                      <a:pt x="498" y="390"/>
                      <a:pt x="514" y="374"/>
                      <a:pt x="514" y="354"/>
                    </a:cubicBezTo>
                    <a:cubicBezTo>
                      <a:pt x="514" y="36"/>
                      <a:pt x="514" y="36"/>
                      <a:pt x="514" y="36"/>
                    </a:cubicBezTo>
                    <a:cubicBezTo>
                      <a:pt x="514" y="16"/>
                      <a:pt x="498" y="0"/>
                      <a:pt x="478" y="0"/>
                    </a:cubicBezTo>
                    <a:close/>
                    <a:moveTo>
                      <a:pt x="431" y="322"/>
                    </a:moveTo>
                    <a:cubicBezTo>
                      <a:pt x="431" y="337"/>
                      <a:pt x="419" y="348"/>
                      <a:pt x="405" y="348"/>
                    </a:cubicBezTo>
                    <a:cubicBezTo>
                      <a:pt x="107" y="348"/>
                      <a:pt x="107" y="348"/>
                      <a:pt x="107" y="348"/>
                    </a:cubicBezTo>
                    <a:cubicBezTo>
                      <a:pt x="93" y="348"/>
                      <a:pt x="81" y="337"/>
                      <a:pt x="81" y="322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1" y="54"/>
                      <a:pt x="93" y="42"/>
                      <a:pt x="107" y="42"/>
                    </a:cubicBezTo>
                    <a:cubicBezTo>
                      <a:pt x="405" y="42"/>
                      <a:pt x="405" y="42"/>
                      <a:pt x="405" y="42"/>
                    </a:cubicBezTo>
                    <a:cubicBezTo>
                      <a:pt x="419" y="42"/>
                      <a:pt x="431" y="54"/>
                      <a:pt x="431" y="68"/>
                    </a:cubicBezTo>
                    <a:lnTo>
                      <a:pt x="431" y="322"/>
                    </a:lnTo>
                    <a:close/>
                    <a:moveTo>
                      <a:pt x="472" y="212"/>
                    </a:moveTo>
                    <a:cubicBezTo>
                      <a:pt x="462" y="212"/>
                      <a:pt x="455" y="204"/>
                      <a:pt x="455" y="195"/>
                    </a:cubicBezTo>
                    <a:cubicBezTo>
                      <a:pt x="455" y="186"/>
                      <a:pt x="462" y="178"/>
                      <a:pt x="472" y="178"/>
                    </a:cubicBezTo>
                    <a:cubicBezTo>
                      <a:pt x="481" y="178"/>
                      <a:pt x="489" y="186"/>
                      <a:pt x="489" y="195"/>
                    </a:cubicBezTo>
                    <a:cubicBezTo>
                      <a:pt x="489" y="204"/>
                      <a:pt x="481" y="212"/>
                      <a:pt x="472" y="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Freeform 21">
                <a:extLst>
                  <a:ext uri="{FF2B5EF4-FFF2-40B4-BE49-F238E27FC236}">
                    <a16:creationId xmlns:a16="http://schemas.microsoft.com/office/drawing/2014/main" id="{5DDC9666-8F4F-4E4C-B2A4-8D3B32F58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2069" y="3559630"/>
                <a:ext cx="283221" cy="430320"/>
              </a:xfrm>
              <a:custGeom>
                <a:avLst/>
                <a:gdLst>
                  <a:gd name="T0" fmla="*/ 197 w 236"/>
                  <a:gd name="T1" fmla="*/ 0 h 360"/>
                  <a:gd name="T2" fmla="*/ 40 w 236"/>
                  <a:gd name="T3" fmla="*/ 0 h 360"/>
                  <a:gd name="T4" fmla="*/ 0 w 236"/>
                  <a:gd name="T5" fmla="*/ 39 h 360"/>
                  <a:gd name="T6" fmla="*/ 0 w 236"/>
                  <a:gd name="T7" fmla="*/ 320 h 360"/>
                  <a:gd name="T8" fmla="*/ 40 w 236"/>
                  <a:gd name="T9" fmla="*/ 360 h 360"/>
                  <a:gd name="T10" fmla="*/ 197 w 236"/>
                  <a:gd name="T11" fmla="*/ 360 h 360"/>
                  <a:gd name="T12" fmla="*/ 236 w 236"/>
                  <a:gd name="T13" fmla="*/ 320 h 360"/>
                  <a:gd name="T14" fmla="*/ 236 w 236"/>
                  <a:gd name="T15" fmla="*/ 39 h 360"/>
                  <a:gd name="T16" fmla="*/ 197 w 236"/>
                  <a:gd name="T17" fmla="*/ 0 h 360"/>
                  <a:gd name="T18" fmla="*/ 118 w 236"/>
                  <a:gd name="T19" fmla="*/ 333 h 360"/>
                  <a:gd name="T20" fmla="*/ 99 w 236"/>
                  <a:gd name="T21" fmla="*/ 314 h 360"/>
                  <a:gd name="T22" fmla="*/ 118 w 236"/>
                  <a:gd name="T23" fmla="*/ 294 h 360"/>
                  <a:gd name="T24" fmla="*/ 138 w 236"/>
                  <a:gd name="T25" fmla="*/ 314 h 360"/>
                  <a:gd name="T26" fmla="*/ 118 w 236"/>
                  <a:gd name="T27" fmla="*/ 333 h 360"/>
                  <a:gd name="T28" fmla="*/ 203 w 236"/>
                  <a:gd name="T29" fmla="*/ 261 h 360"/>
                  <a:gd name="T30" fmla="*/ 190 w 236"/>
                  <a:gd name="T31" fmla="*/ 274 h 360"/>
                  <a:gd name="T32" fmla="*/ 46 w 236"/>
                  <a:gd name="T33" fmla="*/ 274 h 360"/>
                  <a:gd name="T34" fmla="*/ 33 w 236"/>
                  <a:gd name="T35" fmla="*/ 261 h 360"/>
                  <a:gd name="T36" fmla="*/ 33 w 236"/>
                  <a:gd name="T37" fmla="*/ 45 h 360"/>
                  <a:gd name="T38" fmla="*/ 46 w 236"/>
                  <a:gd name="T39" fmla="*/ 32 h 360"/>
                  <a:gd name="T40" fmla="*/ 190 w 236"/>
                  <a:gd name="T41" fmla="*/ 32 h 360"/>
                  <a:gd name="T42" fmla="*/ 203 w 236"/>
                  <a:gd name="T43" fmla="*/ 45 h 360"/>
                  <a:gd name="T44" fmla="*/ 203 w 236"/>
                  <a:gd name="T45" fmla="*/ 26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360">
                    <a:moveTo>
                      <a:pt x="197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342"/>
                      <a:pt x="18" y="360"/>
                      <a:pt x="40" y="360"/>
                    </a:cubicBezTo>
                    <a:cubicBezTo>
                      <a:pt x="197" y="360"/>
                      <a:pt x="197" y="360"/>
                      <a:pt x="197" y="360"/>
                    </a:cubicBezTo>
                    <a:cubicBezTo>
                      <a:pt x="218" y="360"/>
                      <a:pt x="236" y="342"/>
                      <a:pt x="236" y="320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6" y="18"/>
                      <a:pt x="218" y="0"/>
                      <a:pt x="197" y="0"/>
                    </a:cubicBezTo>
                    <a:close/>
                    <a:moveTo>
                      <a:pt x="118" y="333"/>
                    </a:moveTo>
                    <a:cubicBezTo>
                      <a:pt x="107" y="333"/>
                      <a:pt x="99" y="325"/>
                      <a:pt x="99" y="314"/>
                    </a:cubicBezTo>
                    <a:cubicBezTo>
                      <a:pt x="99" y="303"/>
                      <a:pt x="107" y="294"/>
                      <a:pt x="118" y="294"/>
                    </a:cubicBezTo>
                    <a:cubicBezTo>
                      <a:pt x="129" y="294"/>
                      <a:pt x="138" y="303"/>
                      <a:pt x="138" y="314"/>
                    </a:cubicBezTo>
                    <a:cubicBezTo>
                      <a:pt x="138" y="325"/>
                      <a:pt x="129" y="333"/>
                      <a:pt x="118" y="333"/>
                    </a:cubicBezTo>
                    <a:close/>
                    <a:moveTo>
                      <a:pt x="203" y="261"/>
                    </a:moveTo>
                    <a:cubicBezTo>
                      <a:pt x="203" y="268"/>
                      <a:pt x="197" y="274"/>
                      <a:pt x="190" y="274"/>
                    </a:cubicBezTo>
                    <a:cubicBezTo>
                      <a:pt x="46" y="274"/>
                      <a:pt x="46" y="274"/>
                      <a:pt x="46" y="274"/>
                    </a:cubicBezTo>
                    <a:cubicBezTo>
                      <a:pt x="39" y="274"/>
                      <a:pt x="33" y="268"/>
                      <a:pt x="33" y="261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8"/>
                      <a:pt x="39" y="32"/>
                      <a:pt x="46" y="32"/>
                    </a:cubicBezTo>
                    <a:cubicBezTo>
                      <a:pt x="190" y="32"/>
                      <a:pt x="190" y="32"/>
                      <a:pt x="190" y="32"/>
                    </a:cubicBezTo>
                    <a:cubicBezTo>
                      <a:pt x="197" y="32"/>
                      <a:pt x="203" y="38"/>
                      <a:pt x="203" y="45"/>
                    </a:cubicBezTo>
                    <a:lnTo>
                      <a:pt x="203" y="2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53579D-04B8-482A-8C7D-F3D850F511AF}"/>
              </a:ext>
            </a:extLst>
          </p:cNvPr>
          <p:cNvGrpSpPr/>
          <p:nvPr/>
        </p:nvGrpSpPr>
        <p:grpSpPr>
          <a:xfrm>
            <a:off x="8066340" y="1538926"/>
            <a:ext cx="3553199" cy="1392893"/>
            <a:chOff x="6792074" y="781291"/>
            <a:chExt cx="3553199" cy="13928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AD4316-B02C-4C2D-8867-992399969D6B}"/>
                </a:ext>
              </a:extLst>
            </p:cNvPr>
            <p:cNvGrpSpPr/>
            <p:nvPr/>
          </p:nvGrpSpPr>
          <p:grpSpPr>
            <a:xfrm>
              <a:off x="6809126" y="781291"/>
              <a:ext cx="3536147" cy="1392893"/>
              <a:chOff x="6956699" y="883230"/>
              <a:chExt cx="3536147" cy="1392893"/>
            </a:xfrm>
          </p:grpSpPr>
          <p:sp>
            <p:nvSpPr>
              <p:cNvPr id="1463" name="Freeform 42">
                <a:extLst>
                  <a:ext uri="{FF2B5EF4-FFF2-40B4-BE49-F238E27FC236}">
                    <a16:creationId xmlns:a16="http://schemas.microsoft.com/office/drawing/2014/main" id="{37DA8BD8-ACDC-4267-89A4-D35CB4EC2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9752" y="1454710"/>
                <a:ext cx="1146335" cy="549794"/>
              </a:xfrm>
              <a:custGeom>
                <a:avLst/>
                <a:gdLst>
                  <a:gd name="T0" fmla="*/ 768 w 807"/>
                  <a:gd name="T1" fmla="*/ 142 h 359"/>
                  <a:gd name="T2" fmla="*/ 501 w 807"/>
                  <a:gd name="T3" fmla="*/ 83 h 359"/>
                  <a:gd name="T4" fmla="*/ 243 w 807"/>
                  <a:gd name="T5" fmla="*/ 86 h 359"/>
                  <a:gd name="T6" fmla="*/ 78 w 807"/>
                  <a:gd name="T7" fmla="*/ 194 h 359"/>
                  <a:gd name="T8" fmla="*/ 83 w 807"/>
                  <a:gd name="T9" fmla="*/ 359 h 359"/>
                  <a:gd name="T10" fmla="*/ 392 w 807"/>
                  <a:gd name="T11" fmla="*/ 359 h 359"/>
                  <a:gd name="T12" fmla="*/ 431 w 807"/>
                  <a:gd name="T13" fmla="*/ 359 h 359"/>
                  <a:gd name="T14" fmla="*/ 451 w 807"/>
                  <a:gd name="T15" fmla="*/ 359 h 359"/>
                  <a:gd name="T16" fmla="*/ 651 w 807"/>
                  <a:gd name="T17" fmla="*/ 357 h 359"/>
                  <a:gd name="T18" fmla="*/ 649 w 807"/>
                  <a:gd name="T19" fmla="*/ 349 h 359"/>
                  <a:gd name="T20" fmla="*/ 639 w 807"/>
                  <a:gd name="T21" fmla="*/ 350 h 359"/>
                  <a:gd name="T22" fmla="*/ 553 w 807"/>
                  <a:gd name="T23" fmla="*/ 257 h 359"/>
                  <a:gd name="T24" fmla="*/ 514 w 807"/>
                  <a:gd name="T25" fmla="*/ 140 h 359"/>
                  <a:gd name="T26" fmla="*/ 505 w 807"/>
                  <a:gd name="T27" fmla="*/ 91 h 359"/>
                  <a:gd name="T28" fmla="*/ 603 w 807"/>
                  <a:gd name="T29" fmla="*/ 15 h 359"/>
                  <a:gd name="T30" fmla="*/ 628 w 807"/>
                  <a:gd name="T31" fmla="*/ 12 h 359"/>
                  <a:gd name="T32" fmla="*/ 754 w 807"/>
                  <a:gd name="T33" fmla="*/ 176 h 359"/>
                  <a:gd name="T34" fmla="*/ 788 w 807"/>
                  <a:gd name="T35" fmla="*/ 217 h 359"/>
                  <a:gd name="T36" fmla="*/ 705 w 807"/>
                  <a:gd name="T37" fmla="*/ 350 h 359"/>
                  <a:gd name="T38" fmla="*/ 681 w 807"/>
                  <a:gd name="T39" fmla="*/ 354 h 359"/>
                  <a:gd name="T40" fmla="*/ 705 w 807"/>
                  <a:gd name="T41" fmla="*/ 359 h 359"/>
                  <a:gd name="T42" fmla="*/ 764 w 807"/>
                  <a:gd name="T43" fmla="*/ 175 h 359"/>
                  <a:gd name="T44" fmla="*/ 365 w 807"/>
                  <a:gd name="T45" fmla="*/ 135 h 359"/>
                  <a:gd name="T46" fmla="*/ 497 w 807"/>
                  <a:gd name="T47" fmla="*/ 98 h 359"/>
                  <a:gd name="T48" fmla="*/ 10 w 807"/>
                  <a:gd name="T49" fmla="*/ 276 h 359"/>
                  <a:gd name="T50" fmla="*/ 87 w 807"/>
                  <a:gd name="T51" fmla="*/ 199 h 359"/>
                  <a:gd name="T52" fmla="*/ 244 w 807"/>
                  <a:gd name="T53" fmla="*/ 97 h 359"/>
                  <a:gd name="T54" fmla="*/ 251 w 807"/>
                  <a:gd name="T55" fmla="*/ 94 h 359"/>
                  <a:gd name="T56" fmla="*/ 492 w 807"/>
                  <a:gd name="T57" fmla="*/ 86 h 359"/>
                  <a:gd name="T58" fmla="*/ 334 w 807"/>
                  <a:gd name="T59" fmla="*/ 195 h 359"/>
                  <a:gd name="T60" fmla="*/ 301 w 807"/>
                  <a:gd name="T61" fmla="*/ 350 h 359"/>
                  <a:gd name="T62" fmla="*/ 10 w 807"/>
                  <a:gd name="T63" fmla="*/ 276 h 359"/>
                  <a:gd name="T64" fmla="*/ 524 w 807"/>
                  <a:gd name="T65" fmla="*/ 200 h 359"/>
                  <a:gd name="T66" fmla="*/ 273 w 807"/>
                  <a:gd name="T67" fmla="*/ 246 h 359"/>
                  <a:gd name="T68" fmla="*/ 342 w 807"/>
                  <a:gd name="T69" fmla="*/ 203 h 359"/>
                  <a:gd name="T70" fmla="*/ 524 w 807"/>
                  <a:gd name="T71" fmla="*/ 201 h 359"/>
                  <a:gd name="T72" fmla="*/ 339 w 807"/>
                  <a:gd name="T73" fmla="*/ 350 h 359"/>
                  <a:gd name="T74" fmla="*/ 525 w 807"/>
                  <a:gd name="T75" fmla="*/ 312 h 359"/>
                  <a:gd name="T76" fmla="*/ 532 w 807"/>
                  <a:gd name="T77" fmla="*/ 301 h 359"/>
                  <a:gd name="T78" fmla="*/ 266 w 807"/>
                  <a:gd name="T79" fmla="*/ 277 h 359"/>
                  <a:gd name="T80" fmla="*/ 543 w 807"/>
                  <a:gd name="T81" fmla="*/ 256 h 359"/>
                  <a:gd name="T82" fmla="*/ 532 w 807"/>
                  <a:gd name="T83" fmla="*/ 301 h 359"/>
                  <a:gd name="T84" fmla="*/ 344 w 807"/>
                  <a:gd name="T85" fmla="*/ 190 h 359"/>
                  <a:gd name="T86" fmla="*/ 503 w 807"/>
                  <a:gd name="T87" fmla="*/ 145 h 359"/>
                  <a:gd name="T88" fmla="*/ 501 w 807"/>
                  <a:gd name="T89" fmla="*/ 18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7" h="359">
                    <a:moveTo>
                      <a:pt x="764" y="175"/>
                    </a:moveTo>
                    <a:cubicBezTo>
                      <a:pt x="766" y="164"/>
                      <a:pt x="768" y="153"/>
                      <a:pt x="768" y="142"/>
                    </a:cubicBezTo>
                    <a:cubicBezTo>
                      <a:pt x="768" y="65"/>
                      <a:pt x="705" y="2"/>
                      <a:pt x="628" y="2"/>
                    </a:cubicBezTo>
                    <a:cubicBezTo>
                      <a:pt x="574" y="2"/>
                      <a:pt x="524" y="35"/>
                      <a:pt x="501" y="83"/>
                    </a:cubicBezTo>
                    <a:cubicBezTo>
                      <a:pt x="479" y="34"/>
                      <a:pt x="430" y="0"/>
                      <a:pt x="373" y="0"/>
                    </a:cubicBezTo>
                    <a:cubicBezTo>
                      <a:pt x="317" y="0"/>
                      <a:pt x="265" y="34"/>
                      <a:pt x="243" y="86"/>
                    </a:cubicBezTo>
                    <a:cubicBezTo>
                      <a:pt x="229" y="80"/>
                      <a:pt x="214" y="77"/>
                      <a:pt x="199" y="77"/>
                    </a:cubicBezTo>
                    <a:cubicBezTo>
                      <a:pt x="134" y="77"/>
                      <a:pt x="80" y="129"/>
                      <a:pt x="78" y="194"/>
                    </a:cubicBezTo>
                    <a:cubicBezTo>
                      <a:pt x="34" y="197"/>
                      <a:pt x="0" y="233"/>
                      <a:pt x="0" y="276"/>
                    </a:cubicBezTo>
                    <a:cubicBezTo>
                      <a:pt x="0" y="322"/>
                      <a:pt x="37" y="359"/>
                      <a:pt x="83" y="359"/>
                    </a:cubicBezTo>
                    <a:cubicBezTo>
                      <a:pt x="83" y="359"/>
                      <a:pt x="83" y="359"/>
                      <a:pt x="392" y="359"/>
                    </a:cubicBezTo>
                    <a:cubicBezTo>
                      <a:pt x="392" y="359"/>
                      <a:pt x="392" y="359"/>
                      <a:pt x="392" y="359"/>
                    </a:cubicBezTo>
                    <a:cubicBezTo>
                      <a:pt x="403" y="359"/>
                      <a:pt x="416" y="359"/>
                      <a:pt x="431" y="359"/>
                    </a:cubicBezTo>
                    <a:cubicBezTo>
                      <a:pt x="431" y="359"/>
                      <a:pt x="431" y="359"/>
                      <a:pt x="431" y="359"/>
                    </a:cubicBezTo>
                    <a:cubicBezTo>
                      <a:pt x="431" y="359"/>
                      <a:pt x="431" y="359"/>
                      <a:pt x="450" y="359"/>
                    </a:cubicBezTo>
                    <a:cubicBezTo>
                      <a:pt x="451" y="359"/>
                      <a:pt x="451" y="359"/>
                      <a:pt x="451" y="359"/>
                    </a:cubicBezTo>
                    <a:cubicBezTo>
                      <a:pt x="496" y="359"/>
                      <a:pt x="559" y="359"/>
                      <a:pt x="647" y="359"/>
                    </a:cubicBezTo>
                    <a:cubicBezTo>
                      <a:pt x="649" y="359"/>
                      <a:pt x="651" y="358"/>
                      <a:pt x="651" y="357"/>
                    </a:cubicBezTo>
                    <a:cubicBezTo>
                      <a:pt x="652" y="355"/>
                      <a:pt x="652" y="354"/>
                      <a:pt x="651" y="352"/>
                    </a:cubicBezTo>
                    <a:cubicBezTo>
                      <a:pt x="651" y="352"/>
                      <a:pt x="651" y="352"/>
                      <a:pt x="649" y="349"/>
                    </a:cubicBezTo>
                    <a:cubicBezTo>
                      <a:pt x="638" y="349"/>
                      <a:pt x="638" y="349"/>
                      <a:pt x="638" y="349"/>
                    </a:cubicBezTo>
                    <a:cubicBezTo>
                      <a:pt x="639" y="349"/>
                      <a:pt x="639" y="349"/>
                      <a:pt x="639" y="350"/>
                    </a:cubicBezTo>
                    <a:cubicBezTo>
                      <a:pt x="639" y="350"/>
                      <a:pt x="639" y="350"/>
                      <a:pt x="494" y="350"/>
                    </a:cubicBezTo>
                    <a:cubicBezTo>
                      <a:pt x="529" y="333"/>
                      <a:pt x="553" y="298"/>
                      <a:pt x="553" y="257"/>
                    </a:cubicBezTo>
                    <a:cubicBezTo>
                      <a:pt x="553" y="224"/>
                      <a:pt x="536" y="193"/>
                      <a:pt x="509" y="174"/>
                    </a:cubicBezTo>
                    <a:cubicBezTo>
                      <a:pt x="512" y="163"/>
                      <a:pt x="514" y="152"/>
                      <a:pt x="514" y="140"/>
                    </a:cubicBezTo>
                    <a:cubicBezTo>
                      <a:pt x="514" y="124"/>
                      <a:pt x="511" y="108"/>
                      <a:pt x="506" y="93"/>
                    </a:cubicBezTo>
                    <a:cubicBezTo>
                      <a:pt x="505" y="91"/>
                      <a:pt x="505" y="91"/>
                      <a:pt x="505" y="91"/>
                    </a:cubicBezTo>
                    <a:cubicBezTo>
                      <a:pt x="511" y="82"/>
                      <a:pt x="514" y="75"/>
                      <a:pt x="520" y="66"/>
                    </a:cubicBezTo>
                    <a:cubicBezTo>
                      <a:pt x="541" y="41"/>
                      <a:pt x="570" y="20"/>
                      <a:pt x="603" y="15"/>
                    </a:cubicBezTo>
                    <a:cubicBezTo>
                      <a:pt x="604" y="15"/>
                      <a:pt x="604" y="14"/>
                      <a:pt x="604" y="14"/>
                    </a:cubicBezTo>
                    <a:cubicBezTo>
                      <a:pt x="612" y="13"/>
                      <a:pt x="620" y="12"/>
                      <a:pt x="628" y="12"/>
                    </a:cubicBezTo>
                    <a:cubicBezTo>
                      <a:pt x="699" y="12"/>
                      <a:pt x="758" y="71"/>
                      <a:pt x="758" y="142"/>
                    </a:cubicBezTo>
                    <a:cubicBezTo>
                      <a:pt x="758" y="153"/>
                      <a:pt x="756" y="165"/>
                      <a:pt x="754" y="176"/>
                    </a:cubicBezTo>
                    <a:cubicBezTo>
                      <a:pt x="768" y="185"/>
                      <a:pt x="780" y="201"/>
                      <a:pt x="787" y="217"/>
                    </a:cubicBezTo>
                    <a:cubicBezTo>
                      <a:pt x="787" y="217"/>
                      <a:pt x="788" y="217"/>
                      <a:pt x="788" y="217"/>
                    </a:cubicBezTo>
                    <a:cubicBezTo>
                      <a:pt x="794" y="230"/>
                      <a:pt x="797" y="244"/>
                      <a:pt x="797" y="258"/>
                    </a:cubicBezTo>
                    <a:cubicBezTo>
                      <a:pt x="797" y="309"/>
                      <a:pt x="756" y="350"/>
                      <a:pt x="705" y="350"/>
                    </a:cubicBezTo>
                    <a:cubicBezTo>
                      <a:pt x="705" y="350"/>
                      <a:pt x="705" y="350"/>
                      <a:pt x="686" y="350"/>
                    </a:cubicBezTo>
                    <a:cubicBezTo>
                      <a:pt x="683" y="350"/>
                      <a:pt x="681" y="352"/>
                      <a:pt x="681" y="354"/>
                    </a:cubicBezTo>
                    <a:cubicBezTo>
                      <a:pt x="681" y="357"/>
                      <a:pt x="683" y="359"/>
                      <a:pt x="686" y="359"/>
                    </a:cubicBezTo>
                    <a:cubicBezTo>
                      <a:pt x="686" y="359"/>
                      <a:pt x="686" y="359"/>
                      <a:pt x="705" y="359"/>
                    </a:cubicBezTo>
                    <a:cubicBezTo>
                      <a:pt x="761" y="359"/>
                      <a:pt x="807" y="314"/>
                      <a:pt x="807" y="258"/>
                    </a:cubicBezTo>
                    <a:cubicBezTo>
                      <a:pt x="807" y="225"/>
                      <a:pt x="790" y="194"/>
                      <a:pt x="764" y="175"/>
                    </a:cubicBezTo>
                    <a:close/>
                    <a:moveTo>
                      <a:pt x="504" y="135"/>
                    </a:moveTo>
                    <a:cubicBezTo>
                      <a:pt x="365" y="135"/>
                      <a:pt x="365" y="135"/>
                      <a:pt x="365" y="135"/>
                    </a:cubicBezTo>
                    <a:cubicBezTo>
                      <a:pt x="385" y="107"/>
                      <a:pt x="417" y="89"/>
                      <a:pt x="454" y="89"/>
                    </a:cubicBezTo>
                    <a:cubicBezTo>
                      <a:pt x="469" y="89"/>
                      <a:pt x="483" y="92"/>
                      <a:pt x="497" y="98"/>
                    </a:cubicBezTo>
                    <a:cubicBezTo>
                      <a:pt x="501" y="109"/>
                      <a:pt x="503" y="122"/>
                      <a:pt x="504" y="135"/>
                    </a:cubicBezTo>
                    <a:close/>
                    <a:moveTo>
                      <a:pt x="10" y="276"/>
                    </a:moveTo>
                    <a:cubicBezTo>
                      <a:pt x="10" y="236"/>
                      <a:pt x="42" y="203"/>
                      <a:pt x="82" y="203"/>
                    </a:cubicBezTo>
                    <a:cubicBezTo>
                      <a:pt x="85" y="203"/>
                      <a:pt x="87" y="201"/>
                      <a:pt x="87" y="199"/>
                    </a:cubicBezTo>
                    <a:cubicBezTo>
                      <a:pt x="87" y="137"/>
                      <a:pt x="137" y="87"/>
                      <a:pt x="199" y="87"/>
                    </a:cubicBezTo>
                    <a:cubicBezTo>
                      <a:pt x="214" y="87"/>
                      <a:pt x="230" y="90"/>
                      <a:pt x="244" y="97"/>
                    </a:cubicBezTo>
                    <a:cubicBezTo>
                      <a:pt x="246" y="98"/>
                      <a:pt x="247" y="98"/>
                      <a:pt x="248" y="97"/>
                    </a:cubicBezTo>
                    <a:cubicBezTo>
                      <a:pt x="249" y="97"/>
                      <a:pt x="250" y="95"/>
                      <a:pt x="251" y="94"/>
                    </a:cubicBezTo>
                    <a:cubicBezTo>
                      <a:pt x="270" y="44"/>
                      <a:pt x="319" y="9"/>
                      <a:pt x="373" y="9"/>
                    </a:cubicBezTo>
                    <a:cubicBezTo>
                      <a:pt x="426" y="9"/>
                      <a:pt x="471" y="41"/>
                      <a:pt x="492" y="86"/>
                    </a:cubicBezTo>
                    <a:cubicBezTo>
                      <a:pt x="480" y="82"/>
                      <a:pt x="467" y="79"/>
                      <a:pt x="454" y="79"/>
                    </a:cubicBezTo>
                    <a:cubicBezTo>
                      <a:pt x="389" y="79"/>
                      <a:pt x="336" y="131"/>
                      <a:pt x="334" y="195"/>
                    </a:cubicBezTo>
                    <a:cubicBezTo>
                      <a:pt x="291" y="197"/>
                      <a:pt x="257" y="234"/>
                      <a:pt x="257" y="277"/>
                    </a:cubicBezTo>
                    <a:cubicBezTo>
                      <a:pt x="257" y="309"/>
                      <a:pt x="274" y="336"/>
                      <a:pt x="301" y="350"/>
                    </a:cubicBezTo>
                    <a:cubicBezTo>
                      <a:pt x="255" y="350"/>
                      <a:pt x="186" y="350"/>
                      <a:pt x="83" y="350"/>
                    </a:cubicBezTo>
                    <a:cubicBezTo>
                      <a:pt x="43" y="350"/>
                      <a:pt x="10" y="317"/>
                      <a:pt x="10" y="276"/>
                    </a:cubicBezTo>
                    <a:close/>
                    <a:moveTo>
                      <a:pt x="524" y="201"/>
                    </a:moveTo>
                    <a:cubicBezTo>
                      <a:pt x="524" y="200"/>
                      <a:pt x="524" y="200"/>
                      <a:pt x="524" y="200"/>
                    </a:cubicBezTo>
                    <a:cubicBezTo>
                      <a:pt x="534" y="213"/>
                      <a:pt x="540" y="229"/>
                      <a:pt x="543" y="246"/>
                    </a:cubicBezTo>
                    <a:cubicBezTo>
                      <a:pt x="273" y="246"/>
                      <a:pt x="273" y="246"/>
                      <a:pt x="273" y="246"/>
                    </a:cubicBezTo>
                    <a:cubicBezTo>
                      <a:pt x="285" y="222"/>
                      <a:pt x="310" y="205"/>
                      <a:pt x="339" y="204"/>
                    </a:cubicBezTo>
                    <a:cubicBezTo>
                      <a:pt x="340" y="204"/>
                      <a:pt x="341" y="204"/>
                      <a:pt x="342" y="203"/>
                    </a:cubicBezTo>
                    <a:cubicBezTo>
                      <a:pt x="343" y="202"/>
                      <a:pt x="343" y="201"/>
                      <a:pt x="343" y="201"/>
                    </a:cubicBezTo>
                    <a:lnTo>
                      <a:pt x="524" y="201"/>
                    </a:lnTo>
                    <a:close/>
                    <a:moveTo>
                      <a:pt x="459" y="350"/>
                    </a:moveTo>
                    <a:cubicBezTo>
                      <a:pt x="426" y="350"/>
                      <a:pt x="386" y="350"/>
                      <a:pt x="339" y="350"/>
                    </a:cubicBezTo>
                    <a:cubicBezTo>
                      <a:pt x="312" y="350"/>
                      <a:pt x="288" y="334"/>
                      <a:pt x="275" y="312"/>
                    </a:cubicBezTo>
                    <a:cubicBezTo>
                      <a:pt x="525" y="312"/>
                      <a:pt x="525" y="312"/>
                      <a:pt x="525" y="312"/>
                    </a:cubicBezTo>
                    <a:cubicBezTo>
                      <a:pt x="510" y="333"/>
                      <a:pt x="486" y="347"/>
                      <a:pt x="459" y="350"/>
                    </a:cubicBezTo>
                    <a:close/>
                    <a:moveTo>
                      <a:pt x="532" y="301"/>
                    </a:move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68" y="294"/>
                      <a:pt x="266" y="286"/>
                      <a:pt x="266" y="277"/>
                    </a:cubicBezTo>
                    <a:cubicBezTo>
                      <a:pt x="266" y="270"/>
                      <a:pt x="267" y="263"/>
                      <a:pt x="269" y="256"/>
                    </a:cubicBezTo>
                    <a:cubicBezTo>
                      <a:pt x="543" y="256"/>
                      <a:pt x="543" y="256"/>
                      <a:pt x="543" y="256"/>
                    </a:cubicBezTo>
                    <a:cubicBezTo>
                      <a:pt x="543" y="257"/>
                      <a:pt x="543" y="257"/>
                      <a:pt x="543" y="257"/>
                    </a:cubicBezTo>
                    <a:cubicBezTo>
                      <a:pt x="543" y="273"/>
                      <a:pt x="539" y="288"/>
                      <a:pt x="532" y="301"/>
                    </a:cubicBezTo>
                    <a:close/>
                    <a:moveTo>
                      <a:pt x="514" y="190"/>
                    </a:move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5" y="174"/>
                      <a:pt x="350" y="159"/>
                      <a:pt x="358" y="145"/>
                    </a:cubicBezTo>
                    <a:cubicBezTo>
                      <a:pt x="503" y="145"/>
                      <a:pt x="503" y="145"/>
                      <a:pt x="503" y="145"/>
                    </a:cubicBezTo>
                    <a:cubicBezTo>
                      <a:pt x="503" y="155"/>
                      <a:pt x="502" y="165"/>
                      <a:pt x="499" y="174"/>
                    </a:cubicBezTo>
                    <a:cubicBezTo>
                      <a:pt x="499" y="176"/>
                      <a:pt x="499" y="179"/>
                      <a:pt x="501" y="180"/>
                    </a:cubicBezTo>
                    <a:cubicBezTo>
                      <a:pt x="506" y="183"/>
                      <a:pt x="510" y="186"/>
                      <a:pt x="514" y="190"/>
                    </a:cubicBezTo>
                    <a:close/>
                  </a:path>
                </a:pathLst>
              </a:custGeom>
              <a:solidFill>
                <a:srgbClr val="D60000"/>
              </a:solidFill>
              <a:ln w="317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glow" dir="t"/>
              </a:scene3d>
              <a:sp3d prstMaterial="matte">
                <a:bevelB w="0" h="0"/>
              </a:sp3d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80" name="Group 1579">
                <a:extLst>
                  <a:ext uri="{FF2B5EF4-FFF2-40B4-BE49-F238E27FC236}">
                    <a16:creationId xmlns:a16="http://schemas.microsoft.com/office/drawing/2014/main" id="{0C32FE1A-EBDC-412C-9691-DF752C491728}"/>
                  </a:ext>
                </a:extLst>
              </p:cNvPr>
              <p:cNvGrpSpPr/>
              <p:nvPr/>
            </p:nvGrpSpPr>
            <p:grpSpPr>
              <a:xfrm>
                <a:off x="6956699" y="1522550"/>
                <a:ext cx="1368213" cy="376859"/>
                <a:chOff x="5784342" y="2818768"/>
                <a:chExt cx="1021721" cy="262156"/>
              </a:xfrm>
            </p:grpSpPr>
            <p:grpSp>
              <p:nvGrpSpPr>
                <p:cNvPr id="1581" name="Group 1580">
                  <a:extLst>
                    <a:ext uri="{FF2B5EF4-FFF2-40B4-BE49-F238E27FC236}">
                      <a16:creationId xmlns:a16="http://schemas.microsoft.com/office/drawing/2014/main" id="{20A97423-4906-4E2C-A53C-8D7A5302EE84}"/>
                    </a:ext>
                  </a:extLst>
                </p:cNvPr>
                <p:cNvGrpSpPr/>
                <p:nvPr/>
              </p:nvGrpSpPr>
              <p:grpSpPr>
                <a:xfrm>
                  <a:off x="6421902" y="2865248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618" name="Rectangle: Rounded Corners 1617">
                    <a:extLst>
                      <a:ext uri="{FF2B5EF4-FFF2-40B4-BE49-F238E27FC236}">
                        <a16:creationId xmlns:a16="http://schemas.microsoft.com/office/drawing/2014/main" id="{BFE61A47-8FDF-4D9B-806B-4F14930703CA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19" name="Group 1618">
                    <a:extLst>
                      <a:ext uri="{FF2B5EF4-FFF2-40B4-BE49-F238E27FC236}">
                        <a16:creationId xmlns:a16="http://schemas.microsoft.com/office/drawing/2014/main" id="{5A5ADB26-3D12-4D87-A193-A00095887CEE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620" name="Freeform 46">
                      <a:extLst>
                        <a:ext uri="{FF2B5EF4-FFF2-40B4-BE49-F238E27FC236}">
                          <a16:creationId xmlns:a16="http://schemas.microsoft.com/office/drawing/2014/main" id="{78EF87A4-BDEF-4DA5-A4D2-48C574F6D4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1" name="Freeform 47">
                      <a:extLst>
                        <a:ext uri="{FF2B5EF4-FFF2-40B4-BE49-F238E27FC236}">
                          <a16:creationId xmlns:a16="http://schemas.microsoft.com/office/drawing/2014/main" id="{9DC8A9F2-7BF3-4D57-BC24-DB7A580CDA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2" name="Freeform 48">
                      <a:extLst>
                        <a:ext uri="{FF2B5EF4-FFF2-40B4-BE49-F238E27FC236}">
                          <a16:creationId xmlns:a16="http://schemas.microsoft.com/office/drawing/2014/main" id="{5B76EAFF-F074-43B0-AABF-7883476EE6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3" name="Freeform 49">
                      <a:extLst>
                        <a:ext uri="{FF2B5EF4-FFF2-40B4-BE49-F238E27FC236}">
                          <a16:creationId xmlns:a16="http://schemas.microsoft.com/office/drawing/2014/main" id="{EDD1AD4B-B9A8-4455-A2AA-AC28967DCB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4" name="Freeform 50">
                      <a:extLst>
                        <a:ext uri="{FF2B5EF4-FFF2-40B4-BE49-F238E27FC236}">
                          <a16:creationId xmlns:a16="http://schemas.microsoft.com/office/drawing/2014/main" id="{8BB1E109-7BF7-4D5B-B77D-C015B6F93F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5" name="Freeform 51">
                      <a:extLst>
                        <a:ext uri="{FF2B5EF4-FFF2-40B4-BE49-F238E27FC236}">
                          <a16:creationId xmlns:a16="http://schemas.microsoft.com/office/drawing/2014/main" id="{BFA0AA31-49B2-40BE-80A1-B73AB880B4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6" name="Freeform 52">
                      <a:extLst>
                        <a:ext uri="{FF2B5EF4-FFF2-40B4-BE49-F238E27FC236}">
                          <a16:creationId xmlns:a16="http://schemas.microsoft.com/office/drawing/2014/main" id="{3359758B-F529-430C-B69C-088DD2257B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7" name="Freeform 53">
                      <a:extLst>
                        <a:ext uri="{FF2B5EF4-FFF2-40B4-BE49-F238E27FC236}">
                          <a16:creationId xmlns:a16="http://schemas.microsoft.com/office/drawing/2014/main" id="{A0A3A92A-4330-4C68-B919-234D27407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8" name="Freeform 54">
                      <a:extLst>
                        <a:ext uri="{FF2B5EF4-FFF2-40B4-BE49-F238E27FC236}">
                          <a16:creationId xmlns:a16="http://schemas.microsoft.com/office/drawing/2014/main" id="{89C14AE2-C3C1-4CFD-B4CA-7B4CF860884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2" name="Group 1581">
                  <a:extLst>
                    <a:ext uri="{FF2B5EF4-FFF2-40B4-BE49-F238E27FC236}">
                      <a16:creationId xmlns:a16="http://schemas.microsoft.com/office/drawing/2014/main" id="{58C02656-359F-4043-854C-72787CBA15FB}"/>
                    </a:ext>
                  </a:extLst>
                </p:cNvPr>
                <p:cNvGrpSpPr/>
                <p:nvPr/>
              </p:nvGrpSpPr>
              <p:grpSpPr>
                <a:xfrm>
                  <a:off x="5784342" y="2955823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607" name="Rectangle: Rounded Corners 1606">
                    <a:extLst>
                      <a:ext uri="{FF2B5EF4-FFF2-40B4-BE49-F238E27FC236}">
                        <a16:creationId xmlns:a16="http://schemas.microsoft.com/office/drawing/2014/main" id="{39F25663-98D9-4401-9DAA-26B11E2C1BFF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08" name="Group 1607">
                    <a:extLst>
                      <a:ext uri="{FF2B5EF4-FFF2-40B4-BE49-F238E27FC236}">
                        <a16:creationId xmlns:a16="http://schemas.microsoft.com/office/drawing/2014/main" id="{4ED17021-3BBE-4B91-AFE6-6FAF88DA99DB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609" name="Freeform 46">
                      <a:extLst>
                        <a:ext uri="{FF2B5EF4-FFF2-40B4-BE49-F238E27FC236}">
                          <a16:creationId xmlns:a16="http://schemas.microsoft.com/office/drawing/2014/main" id="{A00EE040-6486-46DF-BE9A-991CA0F0C4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0" name="Freeform 47">
                      <a:extLst>
                        <a:ext uri="{FF2B5EF4-FFF2-40B4-BE49-F238E27FC236}">
                          <a16:creationId xmlns:a16="http://schemas.microsoft.com/office/drawing/2014/main" id="{74DFD1F6-924D-4653-86DB-95093DE2FC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1" name="Freeform 48">
                      <a:extLst>
                        <a:ext uri="{FF2B5EF4-FFF2-40B4-BE49-F238E27FC236}">
                          <a16:creationId xmlns:a16="http://schemas.microsoft.com/office/drawing/2014/main" id="{88209E6D-D632-46EE-B5BD-746EE97335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2" name="Freeform 49">
                      <a:extLst>
                        <a:ext uri="{FF2B5EF4-FFF2-40B4-BE49-F238E27FC236}">
                          <a16:creationId xmlns:a16="http://schemas.microsoft.com/office/drawing/2014/main" id="{5D1E4CCB-4630-4A91-94EC-D67A8AD059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3" name="Freeform 50">
                      <a:extLst>
                        <a:ext uri="{FF2B5EF4-FFF2-40B4-BE49-F238E27FC236}">
                          <a16:creationId xmlns:a16="http://schemas.microsoft.com/office/drawing/2014/main" id="{F1532250-6163-463C-BECF-564F356814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4" name="Freeform 51">
                      <a:extLst>
                        <a:ext uri="{FF2B5EF4-FFF2-40B4-BE49-F238E27FC236}">
                          <a16:creationId xmlns:a16="http://schemas.microsoft.com/office/drawing/2014/main" id="{D0CA0CCB-5AA5-4EE3-8703-0E0B57657F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5" name="Freeform 52">
                      <a:extLst>
                        <a:ext uri="{FF2B5EF4-FFF2-40B4-BE49-F238E27FC236}">
                          <a16:creationId xmlns:a16="http://schemas.microsoft.com/office/drawing/2014/main" id="{14AD5FA3-407E-4EE4-AC87-F02B3E5765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6" name="Freeform 53">
                      <a:extLst>
                        <a:ext uri="{FF2B5EF4-FFF2-40B4-BE49-F238E27FC236}">
                          <a16:creationId xmlns:a16="http://schemas.microsoft.com/office/drawing/2014/main" id="{7FE462AE-B568-4E2D-950C-3DE99992DD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7" name="Freeform 54">
                      <a:extLst>
                        <a:ext uri="{FF2B5EF4-FFF2-40B4-BE49-F238E27FC236}">
                          <a16:creationId xmlns:a16="http://schemas.microsoft.com/office/drawing/2014/main" id="{5B74B3B3-C02D-4101-8452-56A118DCA70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3" name="Group 1582">
                  <a:extLst>
                    <a:ext uri="{FF2B5EF4-FFF2-40B4-BE49-F238E27FC236}">
                      <a16:creationId xmlns:a16="http://schemas.microsoft.com/office/drawing/2014/main" id="{E3C183D8-A4D1-4C62-A4D3-C475D02D4504}"/>
                    </a:ext>
                  </a:extLst>
                </p:cNvPr>
                <p:cNvGrpSpPr/>
                <p:nvPr/>
              </p:nvGrpSpPr>
              <p:grpSpPr>
                <a:xfrm>
                  <a:off x="6529019" y="3018807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596" name="Rectangle: Rounded Corners 1595">
                    <a:extLst>
                      <a:ext uri="{FF2B5EF4-FFF2-40B4-BE49-F238E27FC236}">
                        <a16:creationId xmlns:a16="http://schemas.microsoft.com/office/drawing/2014/main" id="{AB1CCA1B-AFD2-4825-BCB4-C9554CCF487C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97" name="Group 1596">
                    <a:extLst>
                      <a:ext uri="{FF2B5EF4-FFF2-40B4-BE49-F238E27FC236}">
                        <a16:creationId xmlns:a16="http://schemas.microsoft.com/office/drawing/2014/main" id="{B3453765-E8CB-4A93-A334-67AAE6A51319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598" name="Freeform 46">
                      <a:extLst>
                        <a:ext uri="{FF2B5EF4-FFF2-40B4-BE49-F238E27FC236}">
                          <a16:creationId xmlns:a16="http://schemas.microsoft.com/office/drawing/2014/main" id="{96C5AA4D-B4C2-4809-BF9A-22491CEC66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9" name="Freeform 47">
                      <a:extLst>
                        <a:ext uri="{FF2B5EF4-FFF2-40B4-BE49-F238E27FC236}">
                          <a16:creationId xmlns:a16="http://schemas.microsoft.com/office/drawing/2014/main" id="{FD86F455-B655-4946-87CD-4BD68E97C1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0" name="Freeform 48">
                      <a:extLst>
                        <a:ext uri="{FF2B5EF4-FFF2-40B4-BE49-F238E27FC236}">
                          <a16:creationId xmlns:a16="http://schemas.microsoft.com/office/drawing/2014/main" id="{1ADA361F-183D-45B6-AA9D-409AD885F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1" name="Freeform 49">
                      <a:extLst>
                        <a:ext uri="{FF2B5EF4-FFF2-40B4-BE49-F238E27FC236}">
                          <a16:creationId xmlns:a16="http://schemas.microsoft.com/office/drawing/2014/main" id="{065B630A-B73E-484A-9351-4DF0AD318C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2" name="Freeform 50">
                      <a:extLst>
                        <a:ext uri="{FF2B5EF4-FFF2-40B4-BE49-F238E27FC236}">
                          <a16:creationId xmlns:a16="http://schemas.microsoft.com/office/drawing/2014/main" id="{513ACE51-5590-40DC-B9D3-EF23FC04AC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51">
                      <a:extLst>
                        <a:ext uri="{FF2B5EF4-FFF2-40B4-BE49-F238E27FC236}">
                          <a16:creationId xmlns:a16="http://schemas.microsoft.com/office/drawing/2014/main" id="{A770EBC7-20DA-4CF8-AC92-97DFF7A883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4" name="Freeform 52">
                      <a:extLst>
                        <a:ext uri="{FF2B5EF4-FFF2-40B4-BE49-F238E27FC236}">
                          <a16:creationId xmlns:a16="http://schemas.microsoft.com/office/drawing/2014/main" id="{A12BE1A6-5437-4DCC-88C8-3F663CC8C8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5" name="Freeform 53">
                      <a:extLst>
                        <a:ext uri="{FF2B5EF4-FFF2-40B4-BE49-F238E27FC236}">
                          <a16:creationId xmlns:a16="http://schemas.microsoft.com/office/drawing/2014/main" id="{81CCB62A-1238-4E88-B231-9F19EAA6C1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6" name="Freeform 54">
                      <a:extLst>
                        <a:ext uri="{FF2B5EF4-FFF2-40B4-BE49-F238E27FC236}">
                          <a16:creationId xmlns:a16="http://schemas.microsoft.com/office/drawing/2014/main" id="{710E8438-B4C8-4814-A2A7-94F92E8065D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4" name="Group 1583">
                  <a:extLst>
                    <a:ext uri="{FF2B5EF4-FFF2-40B4-BE49-F238E27FC236}">
                      <a16:creationId xmlns:a16="http://schemas.microsoft.com/office/drawing/2014/main" id="{A4FF1527-77EE-4321-B5A2-58CB4539DE8D}"/>
                    </a:ext>
                  </a:extLst>
                </p:cNvPr>
                <p:cNvGrpSpPr/>
                <p:nvPr/>
              </p:nvGrpSpPr>
              <p:grpSpPr>
                <a:xfrm>
                  <a:off x="5929778" y="2818768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585" name="Rectangle: Rounded Corners 1584">
                    <a:extLst>
                      <a:ext uri="{FF2B5EF4-FFF2-40B4-BE49-F238E27FC236}">
                        <a16:creationId xmlns:a16="http://schemas.microsoft.com/office/drawing/2014/main" id="{046274B8-4ED2-4A14-A903-8083A692E822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86" name="Group 1585">
                    <a:extLst>
                      <a:ext uri="{FF2B5EF4-FFF2-40B4-BE49-F238E27FC236}">
                        <a16:creationId xmlns:a16="http://schemas.microsoft.com/office/drawing/2014/main" id="{9A0DC27E-2484-44F1-BFDD-0064FB48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587" name="Freeform 46">
                      <a:extLst>
                        <a:ext uri="{FF2B5EF4-FFF2-40B4-BE49-F238E27FC236}">
                          <a16:creationId xmlns:a16="http://schemas.microsoft.com/office/drawing/2014/main" id="{88E06F2F-4F86-4338-99AF-5F584AE735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8" name="Freeform 47">
                      <a:extLst>
                        <a:ext uri="{FF2B5EF4-FFF2-40B4-BE49-F238E27FC236}">
                          <a16:creationId xmlns:a16="http://schemas.microsoft.com/office/drawing/2014/main" id="{3032A138-7A3D-46F2-9FE9-82231EFFF1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9" name="Freeform 48">
                      <a:extLst>
                        <a:ext uri="{FF2B5EF4-FFF2-40B4-BE49-F238E27FC236}">
                          <a16:creationId xmlns:a16="http://schemas.microsoft.com/office/drawing/2014/main" id="{88D8D21B-FFEF-4B7C-95AC-07C3D39D6F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0" name="Freeform 49">
                      <a:extLst>
                        <a:ext uri="{FF2B5EF4-FFF2-40B4-BE49-F238E27FC236}">
                          <a16:creationId xmlns:a16="http://schemas.microsoft.com/office/drawing/2014/main" id="{45527BF0-22DE-4F8A-BDE1-8E64B15A6A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1" name="Freeform 50">
                      <a:extLst>
                        <a:ext uri="{FF2B5EF4-FFF2-40B4-BE49-F238E27FC236}">
                          <a16:creationId xmlns:a16="http://schemas.microsoft.com/office/drawing/2014/main" id="{35A8D275-9098-423A-A403-EB87F7B21A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2" name="Freeform 51">
                      <a:extLst>
                        <a:ext uri="{FF2B5EF4-FFF2-40B4-BE49-F238E27FC236}">
                          <a16:creationId xmlns:a16="http://schemas.microsoft.com/office/drawing/2014/main" id="{37C72D73-871A-41BA-9180-02DF863F6E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3" name="Freeform 52">
                      <a:extLst>
                        <a:ext uri="{FF2B5EF4-FFF2-40B4-BE49-F238E27FC236}">
                          <a16:creationId xmlns:a16="http://schemas.microsoft.com/office/drawing/2014/main" id="{7C471EE0-BA70-40A8-AF4F-8FD2B07FD5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4" name="Freeform 53">
                      <a:extLst>
                        <a:ext uri="{FF2B5EF4-FFF2-40B4-BE49-F238E27FC236}">
                          <a16:creationId xmlns:a16="http://schemas.microsoft.com/office/drawing/2014/main" id="{FAC9BA15-22F9-47D2-A4D9-1A0C018322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5" name="Freeform 54">
                      <a:extLst>
                        <a:ext uri="{FF2B5EF4-FFF2-40B4-BE49-F238E27FC236}">
                          <a16:creationId xmlns:a16="http://schemas.microsoft.com/office/drawing/2014/main" id="{616708E8-032D-4B61-8039-AA7CE45B280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0ED74F06-E57B-49BF-9468-3348B14F69AB}"/>
                  </a:ext>
                </a:extLst>
              </p:cNvPr>
              <p:cNvGrpSpPr/>
              <p:nvPr/>
            </p:nvGrpSpPr>
            <p:grpSpPr>
              <a:xfrm>
                <a:off x="7338354" y="1648440"/>
                <a:ext cx="583859" cy="627683"/>
                <a:chOff x="6781396" y="3032626"/>
                <a:chExt cx="1242874" cy="1244694"/>
              </a:xfrm>
            </p:grpSpPr>
            <p:sp>
              <p:nvSpPr>
                <p:cNvPr id="1700" name="Freeform 14">
                  <a:extLst>
                    <a:ext uri="{FF2B5EF4-FFF2-40B4-BE49-F238E27FC236}">
                      <a16:creationId xmlns:a16="http://schemas.microsoft.com/office/drawing/2014/main" id="{BBF61195-E44B-454C-AE49-728E5B1E3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1396" y="3032626"/>
                  <a:ext cx="1242874" cy="1244694"/>
                </a:xfrm>
                <a:custGeom>
                  <a:avLst/>
                  <a:gdLst>
                    <a:gd name="T0" fmla="*/ 82 w 384"/>
                    <a:gd name="T1" fmla="*/ 384 h 384"/>
                    <a:gd name="T2" fmla="*/ 302 w 384"/>
                    <a:gd name="T3" fmla="*/ 384 h 384"/>
                    <a:gd name="T4" fmla="*/ 384 w 384"/>
                    <a:gd name="T5" fmla="*/ 302 h 384"/>
                    <a:gd name="T6" fmla="*/ 384 w 384"/>
                    <a:gd name="T7" fmla="*/ 82 h 384"/>
                    <a:gd name="T8" fmla="*/ 302 w 384"/>
                    <a:gd name="T9" fmla="*/ 0 h 384"/>
                    <a:gd name="T10" fmla="*/ 82 w 384"/>
                    <a:gd name="T11" fmla="*/ 0 h 384"/>
                    <a:gd name="T12" fmla="*/ 0 w 384"/>
                    <a:gd name="T13" fmla="*/ 82 h 384"/>
                    <a:gd name="T14" fmla="*/ 0 w 384"/>
                    <a:gd name="T15" fmla="*/ 302 h 384"/>
                    <a:gd name="T16" fmla="*/ 82 w 384"/>
                    <a:gd name="T17" fmla="*/ 38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384">
                      <a:moveTo>
                        <a:pt x="82" y="384"/>
                      </a:moveTo>
                      <a:cubicBezTo>
                        <a:pt x="302" y="384"/>
                        <a:pt x="302" y="384"/>
                        <a:pt x="302" y="384"/>
                      </a:cubicBezTo>
                      <a:cubicBezTo>
                        <a:pt x="347" y="384"/>
                        <a:pt x="384" y="347"/>
                        <a:pt x="384" y="302"/>
                      </a:cubicBezTo>
                      <a:cubicBezTo>
                        <a:pt x="384" y="82"/>
                        <a:pt x="384" y="82"/>
                        <a:pt x="384" y="82"/>
                      </a:cubicBezTo>
                      <a:cubicBezTo>
                        <a:pt x="384" y="37"/>
                        <a:pt x="347" y="0"/>
                        <a:pt x="30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37" y="0"/>
                        <a:pt x="0" y="37"/>
                        <a:pt x="0" y="82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cubicBezTo>
                        <a:pt x="0" y="347"/>
                        <a:pt x="37" y="384"/>
                        <a:pt x="82" y="3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87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1" name="Freeform 11">
                  <a:extLst>
                    <a:ext uri="{FF2B5EF4-FFF2-40B4-BE49-F238E27FC236}">
                      <a16:creationId xmlns:a16="http://schemas.microsoft.com/office/drawing/2014/main" id="{0B6B8AC4-0F8E-497C-8298-F89546D470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56982" y="3529264"/>
                  <a:ext cx="206233" cy="237258"/>
                </a:xfrm>
                <a:custGeom>
                  <a:avLst/>
                  <a:gdLst>
                    <a:gd name="T0" fmla="*/ 3 w 64"/>
                    <a:gd name="T1" fmla="*/ 23 h 73"/>
                    <a:gd name="T2" fmla="*/ 31 w 64"/>
                    <a:gd name="T3" fmla="*/ 0 h 73"/>
                    <a:gd name="T4" fmla="*/ 56 w 64"/>
                    <a:gd name="T5" fmla="*/ 23 h 73"/>
                    <a:gd name="T6" fmla="*/ 56 w 64"/>
                    <a:gd name="T7" fmla="*/ 59 h 73"/>
                    <a:gd name="T8" fmla="*/ 61 w 64"/>
                    <a:gd name="T9" fmla="*/ 64 h 73"/>
                    <a:gd name="T10" fmla="*/ 64 w 64"/>
                    <a:gd name="T11" fmla="*/ 64 h 73"/>
                    <a:gd name="T12" fmla="*/ 64 w 64"/>
                    <a:gd name="T13" fmla="*/ 71 h 73"/>
                    <a:gd name="T14" fmla="*/ 58 w 64"/>
                    <a:gd name="T15" fmla="*/ 71 h 73"/>
                    <a:gd name="T16" fmla="*/ 48 w 64"/>
                    <a:gd name="T17" fmla="*/ 59 h 73"/>
                    <a:gd name="T18" fmla="*/ 48 w 64"/>
                    <a:gd name="T19" fmla="*/ 59 h 73"/>
                    <a:gd name="T20" fmla="*/ 23 w 64"/>
                    <a:gd name="T21" fmla="*/ 73 h 73"/>
                    <a:gd name="T22" fmla="*/ 0 w 64"/>
                    <a:gd name="T23" fmla="*/ 53 h 73"/>
                    <a:gd name="T24" fmla="*/ 37 w 64"/>
                    <a:gd name="T25" fmla="*/ 31 h 73"/>
                    <a:gd name="T26" fmla="*/ 48 w 64"/>
                    <a:gd name="T27" fmla="*/ 22 h 73"/>
                    <a:gd name="T28" fmla="*/ 30 w 64"/>
                    <a:gd name="T29" fmla="*/ 7 h 73"/>
                    <a:gd name="T30" fmla="*/ 11 w 64"/>
                    <a:gd name="T31" fmla="*/ 23 h 73"/>
                    <a:gd name="T32" fmla="*/ 3 w 64"/>
                    <a:gd name="T33" fmla="*/ 23 h 73"/>
                    <a:gd name="T34" fmla="*/ 48 w 64"/>
                    <a:gd name="T35" fmla="*/ 34 h 73"/>
                    <a:gd name="T36" fmla="*/ 47 w 64"/>
                    <a:gd name="T37" fmla="*/ 34 h 73"/>
                    <a:gd name="T38" fmla="*/ 40 w 64"/>
                    <a:gd name="T39" fmla="*/ 37 h 73"/>
                    <a:gd name="T40" fmla="*/ 8 w 64"/>
                    <a:gd name="T41" fmla="*/ 53 h 73"/>
                    <a:gd name="T42" fmla="*/ 24 w 64"/>
                    <a:gd name="T43" fmla="*/ 66 h 73"/>
                    <a:gd name="T44" fmla="*/ 48 w 64"/>
                    <a:gd name="T45" fmla="*/ 45 h 73"/>
                    <a:gd name="T46" fmla="*/ 48 w 64"/>
                    <a:gd name="T47" fmla="*/ 3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4" h="73">
                      <a:moveTo>
                        <a:pt x="3" y="23"/>
                      </a:moveTo>
                      <a:cubicBezTo>
                        <a:pt x="3" y="7"/>
                        <a:pt x="15" y="0"/>
                        <a:pt x="31" y="0"/>
                      </a:cubicBezTo>
                      <a:cubicBezTo>
                        <a:pt x="43" y="0"/>
                        <a:pt x="56" y="4"/>
                        <a:pt x="56" y="23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6" y="62"/>
                        <a:pt x="58" y="64"/>
                        <a:pt x="61" y="64"/>
                      </a:cubicBezTo>
                      <a:cubicBezTo>
                        <a:pt x="62" y="64"/>
                        <a:pt x="63" y="64"/>
                        <a:pt x="64" y="64"/>
                      </a:cubicBezTo>
                      <a:cubicBezTo>
                        <a:pt x="64" y="71"/>
                        <a:pt x="64" y="71"/>
                        <a:pt x="64" y="71"/>
                      </a:cubicBezTo>
                      <a:cubicBezTo>
                        <a:pt x="62" y="71"/>
                        <a:pt x="61" y="71"/>
                        <a:pt x="58" y="71"/>
                      </a:cubicBezTo>
                      <a:cubicBezTo>
                        <a:pt x="50" y="71"/>
                        <a:pt x="48" y="67"/>
                        <a:pt x="48" y="59"/>
                      </a:cubicBezTo>
                      <a:cubicBezTo>
                        <a:pt x="48" y="59"/>
                        <a:pt x="48" y="59"/>
                        <a:pt x="48" y="59"/>
                      </a:cubicBezTo>
                      <a:cubicBezTo>
                        <a:pt x="42" y="68"/>
                        <a:pt x="36" y="73"/>
                        <a:pt x="23" y="73"/>
                      </a:cubicBezTo>
                      <a:cubicBezTo>
                        <a:pt x="10" y="73"/>
                        <a:pt x="0" y="67"/>
                        <a:pt x="0" y="53"/>
                      </a:cubicBezTo>
                      <a:cubicBezTo>
                        <a:pt x="0" y="34"/>
                        <a:pt x="19" y="33"/>
                        <a:pt x="37" y="31"/>
                      </a:cubicBezTo>
                      <a:cubicBezTo>
                        <a:pt x="44" y="30"/>
                        <a:pt x="48" y="29"/>
                        <a:pt x="48" y="22"/>
                      </a:cubicBezTo>
                      <a:cubicBezTo>
                        <a:pt x="48" y="10"/>
                        <a:pt x="39" y="7"/>
                        <a:pt x="30" y="7"/>
                      </a:cubicBezTo>
                      <a:cubicBezTo>
                        <a:pt x="19" y="7"/>
                        <a:pt x="11" y="12"/>
                        <a:pt x="11" y="23"/>
                      </a:cubicBezTo>
                      <a:lnTo>
                        <a:pt x="3" y="23"/>
                      </a:lnTo>
                      <a:close/>
                      <a:moveTo>
                        <a:pt x="48" y="34"/>
                      </a:move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6" y="36"/>
                        <a:pt x="43" y="36"/>
                        <a:pt x="40" y="37"/>
                      </a:cubicBezTo>
                      <a:cubicBezTo>
                        <a:pt x="26" y="39"/>
                        <a:pt x="8" y="39"/>
                        <a:pt x="8" y="53"/>
                      </a:cubicBezTo>
                      <a:cubicBezTo>
                        <a:pt x="8" y="61"/>
                        <a:pt x="16" y="66"/>
                        <a:pt x="24" y="66"/>
                      </a:cubicBezTo>
                      <a:cubicBezTo>
                        <a:pt x="36" y="66"/>
                        <a:pt x="48" y="58"/>
                        <a:pt x="48" y="45"/>
                      </a:cubicBezTo>
                      <a:lnTo>
                        <a:pt x="48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2" name="Freeform 12">
                  <a:extLst>
                    <a:ext uri="{FF2B5EF4-FFF2-40B4-BE49-F238E27FC236}">
                      <a16:creationId xmlns:a16="http://schemas.microsoft.com/office/drawing/2014/main" id="{19887922-FD90-4CC5-9B82-340B30F1EA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96065" y="3529264"/>
                  <a:ext cx="208059" cy="313911"/>
                </a:xfrm>
                <a:custGeom>
                  <a:avLst/>
                  <a:gdLst>
                    <a:gd name="T0" fmla="*/ 0 w 64"/>
                    <a:gd name="T1" fmla="*/ 2 h 97"/>
                    <a:gd name="T2" fmla="*/ 8 w 64"/>
                    <a:gd name="T3" fmla="*/ 2 h 97"/>
                    <a:gd name="T4" fmla="*/ 8 w 64"/>
                    <a:gd name="T5" fmla="*/ 15 h 97"/>
                    <a:gd name="T6" fmla="*/ 8 w 64"/>
                    <a:gd name="T7" fmla="*/ 15 h 97"/>
                    <a:gd name="T8" fmla="*/ 33 w 64"/>
                    <a:gd name="T9" fmla="*/ 0 h 97"/>
                    <a:gd name="T10" fmla="*/ 64 w 64"/>
                    <a:gd name="T11" fmla="*/ 37 h 97"/>
                    <a:gd name="T12" fmla="*/ 33 w 64"/>
                    <a:gd name="T13" fmla="*/ 73 h 97"/>
                    <a:gd name="T14" fmla="*/ 9 w 64"/>
                    <a:gd name="T15" fmla="*/ 58 h 97"/>
                    <a:gd name="T16" fmla="*/ 8 w 64"/>
                    <a:gd name="T17" fmla="*/ 58 h 97"/>
                    <a:gd name="T18" fmla="*/ 8 w 64"/>
                    <a:gd name="T19" fmla="*/ 97 h 97"/>
                    <a:gd name="T20" fmla="*/ 0 w 64"/>
                    <a:gd name="T21" fmla="*/ 97 h 97"/>
                    <a:gd name="T22" fmla="*/ 0 w 64"/>
                    <a:gd name="T23" fmla="*/ 2 h 97"/>
                    <a:gd name="T24" fmla="*/ 33 w 64"/>
                    <a:gd name="T25" fmla="*/ 7 h 97"/>
                    <a:gd name="T26" fmla="*/ 8 w 64"/>
                    <a:gd name="T27" fmla="*/ 37 h 97"/>
                    <a:gd name="T28" fmla="*/ 33 w 64"/>
                    <a:gd name="T29" fmla="*/ 66 h 97"/>
                    <a:gd name="T30" fmla="*/ 55 w 64"/>
                    <a:gd name="T31" fmla="*/ 37 h 97"/>
                    <a:gd name="T32" fmla="*/ 33 w 64"/>
                    <a:gd name="T33" fmla="*/ 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97">
                      <a:moveTo>
                        <a:pt x="0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2" y="6"/>
                        <a:pt x="21" y="0"/>
                        <a:pt x="33" y="0"/>
                      </a:cubicBezTo>
                      <a:cubicBezTo>
                        <a:pt x="54" y="0"/>
                        <a:pt x="64" y="17"/>
                        <a:pt x="64" y="37"/>
                      </a:cubicBezTo>
                      <a:cubicBezTo>
                        <a:pt x="64" y="56"/>
                        <a:pt x="54" y="73"/>
                        <a:pt x="33" y="73"/>
                      </a:cubicBezTo>
                      <a:cubicBezTo>
                        <a:pt x="22" y="73"/>
                        <a:pt x="12" y="68"/>
                        <a:pt x="9" y="58"/>
                      </a:cubicBezTo>
                      <a:cubicBezTo>
                        <a:pt x="8" y="58"/>
                        <a:pt x="8" y="58"/>
                        <a:pt x="8" y="58"/>
                      </a:cubicBezTo>
                      <a:cubicBezTo>
                        <a:pt x="8" y="97"/>
                        <a:pt x="8" y="97"/>
                        <a:pt x="8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2"/>
                      </a:lnTo>
                      <a:close/>
                      <a:moveTo>
                        <a:pt x="33" y="7"/>
                      </a:moveTo>
                      <a:cubicBezTo>
                        <a:pt x="14" y="7"/>
                        <a:pt x="8" y="21"/>
                        <a:pt x="8" y="37"/>
                      </a:cubicBezTo>
                      <a:cubicBezTo>
                        <a:pt x="8" y="51"/>
                        <a:pt x="15" y="66"/>
                        <a:pt x="33" y="66"/>
                      </a:cubicBezTo>
                      <a:cubicBezTo>
                        <a:pt x="49" y="66"/>
                        <a:pt x="55" y="51"/>
                        <a:pt x="55" y="37"/>
                      </a:cubicBezTo>
                      <a:cubicBezTo>
                        <a:pt x="55" y="23"/>
                        <a:pt x="49" y="7"/>
                        <a:pt x="3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3" name="Freeform 13">
                  <a:extLst>
                    <a:ext uri="{FF2B5EF4-FFF2-40B4-BE49-F238E27FC236}">
                      <a16:creationId xmlns:a16="http://schemas.microsoft.com/office/drawing/2014/main" id="{EFB5452E-5537-459D-AE6D-506891FFB8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6095" y="3529262"/>
                  <a:ext cx="206233" cy="313911"/>
                </a:xfrm>
                <a:custGeom>
                  <a:avLst/>
                  <a:gdLst>
                    <a:gd name="T0" fmla="*/ 0 w 64"/>
                    <a:gd name="T1" fmla="*/ 2 h 97"/>
                    <a:gd name="T2" fmla="*/ 8 w 64"/>
                    <a:gd name="T3" fmla="*/ 2 h 97"/>
                    <a:gd name="T4" fmla="*/ 8 w 64"/>
                    <a:gd name="T5" fmla="*/ 15 h 97"/>
                    <a:gd name="T6" fmla="*/ 8 w 64"/>
                    <a:gd name="T7" fmla="*/ 15 h 97"/>
                    <a:gd name="T8" fmla="*/ 33 w 64"/>
                    <a:gd name="T9" fmla="*/ 0 h 97"/>
                    <a:gd name="T10" fmla="*/ 64 w 64"/>
                    <a:gd name="T11" fmla="*/ 37 h 97"/>
                    <a:gd name="T12" fmla="*/ 33 w 64"/>
                    <a:gd name="T13" fmla="*/ 73 h 97"/>
                    <a:gd name="T14" fmla="*/ 9 w 64"/>
                    <a:gd name="T15" fmla="*/ 58 h 97"/>
                    <a:gd name="T16" fmla="*/ 9 w 64"/>
                    <a:gd name="T17" fmla="*/ 58 h 97"/>
                    <a:gd name="T18" fmla="*/ 9 w 64"/>
                    <a:gd name="T19" fmla="*/ 97 h 97"/>
                    <a:gd name="T20" fmla="*/ 0 w 64"/>
                    <a:gd name="T21" fmla="*/ 97 h 97"/>
                    <a:gd name="T22" fmla="*/ 0 w 64"/>
                    <a:gd name="T23" fmla="*/ 2 h 97"/>
                    <a:gd name="T24" fmla="*/ 33 w 64"/>
                    <a:gd name="T25" fmla="*/ 7 h 97"/>
                    <a:gd name="T26" fmla="*/ 9 w 64"/>
                    <a:gd name="T27" fmla="*/ 37 h 97"/>
                    <a:gd name="T28" fmla="*/ 33 w 64"/>
                    <a:gd name="T29" fmla="*/ 66 h 97"/>
                    <a:gd name="T30" fmla="*/ 56 w 64"/>
                    <a:gd name="T31" fmla="*/ 37 h 97"/>
                    <a:gd name="T32" fmla="*/ 33 w 64"/>
                    <a:gd name="T33" fmla="*/ 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97">
                      <a:moveTo>
                        <a:pt x="0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2" y="6"/>
                        <a:pt x="22" y="0"/>
                        <a:pt x="33" y="0"/>
                      </a:cubicBezTo>
                      <a:cubicBezTo>
                        <a:pt x="54" y="0"/>
                        <a:pt x="64" y="17"/>
                        <a:pt x="64" y="37"/>
                      </a:cubicBezTo>
                      <a:cubicBezTo>
                        <a:pt x="64" y="56"/>
                        <a:pt x="54" y="73"/>
                        <a:pt x="33" y="73"/>
                      </a:cubicBezTo>
                      <a:cubicBezTo>
                        <a:pt x="23" y="73"/>
                        <a:pt x="13" y="68"/>
                        <a:pt x="9" y="58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2"/>
                      </a:lnTo>
                      <a:close/>
                      <a:moveTo>
                        <a:pt x="33" y="7"/>
                      </a:moveTo>
                      <a:cubicBezTo>
                        <a:pt x="14" y="7"/>
                        <a:pt x="9" y="21"/>
                        <a:pt x="9" y="37"/>
                      </a:cubicBezTo>
                      <a:cubicBezTo>
                        <a:pt x="9" y="51"/>
                        <a:pt x="15" y="66"/>
                        <a:pt x="33" y="66"/>
                      </a:cubicBezTo>
                      <a:cubicBezTo>
                        <a:pt x="49" y="66"/>
                        <a:pt x="56" y="51"/>
                        <a:pt x="56" y="37"/>
                      </a:cubicBezTo>
                      <a:cubicBezTo>
                        <a:pt x="56" y="23"/>
                        <a:pt x="49" y="7"/>
                        <a:pt x="3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1" name="Group 1730">
                <a:extLst>
                  <a:ext uri="{FF2B5EF4-FFF2-40B4-BE49-F238E27FC236}">
                    <a16:creationId xmlns:a16="http://schemas.microsoft.com/office/drawing/2014/main" id="{30FDAFF0-B4BB-4691-B3DC-4A1ABF69F78C}"/>
                  </a:ext>
                </a:extLst>
              </p:cNvPr>
              <p:cNvGrpSpPr/>
              <p:nvPr/>
            </p:nvGrpSpPr>
            <p:grpSpPr>
              <a:xfrm flipV="1">
                <a:off x="7560602" y="883230"/>
                <a:ext cx="2932244" cy="874281"/>
                <a:chOff x="7942796" y="2683320"/>
                <a:chExt cx="2932244" cy="874281"/>
              </a:xfrm>
            </p:grpSpPr>
            <p:grpSp>
              <p:nvGrpSpPr>
                <p:cNvPr id="1732" name="Group 1731">
                  <a:extLst>
                    <a:ext uri="{FF2B5EF4-FFF2-40B4-BE49-F238E27FC236}">
                      <a16:creationId xmlns:a16="http://schemas.microsoft.com/office/drawing/2014/main" id="{305448C7-9BD3-4E9A-9F30-AEF7AE434949}"/>
                    </a:ext>
                  </a:extLst>
                </p:cNvPr>
                <p:cNvGrpSpPr/>
                <p:nvPr/>
              </p:nvGrpSpPr>
              <p:grpSpPr>
                <a:xfrm>
                  <a:off x="7942796" y="2683320"/>
                  <a:ext cx="2887434" cy="874281"/>
                  <a:chOff x="7942796" y="3132125"/>
                  <a:chExt cx="2887434" cy="874281"/>
                </a:xfrm>
              </p:grpSpPr>
              <p:grpSp>
                <p:nvGrpSpPr>
                  <p:cNvPr id="1734" name="Group 1733">
                    <a:extLst>
                      <a:ext uri="{FF2B5EF4-FFF2-40B4-BE49-F238E27FC236}">
                        <a16:creationId xmlns:a16="http://schemas.microsoft.com/office/drawing/2014/main" id="{37A0D357-3DF5-41DE-A366-C6F5E8D249BF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7942796" y="3132125"/>
                    <a:ext cx="2054263" cy="719026"/>
                    <a:chOff x="3059969" y="864970"/>
                    <a:chExt cx="2054263" cy="719026"/>
                  </a:xfrm>
                </p:grpSpPr>
                <p:grpSp>
                  <p:nvGrpSpPr>
                    <p:cNvPr id="1736" name="Group 1735">
                      <a:extLst>
                        <a:ext uri="{FF2B5EF4-FFF2-40B4-BE49-F238E27FC236}">
                          <a16:creationId xmlns:a16="http://schemas.microsoft.com/office/drawing/2014/main" id="{B7CF97F1-2B98-433A-92A5-F9CCA0C4DA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6238" y="1365252"/>
                      <a:ext cx="217994" cy="218744"/>
                      <a:chOff x="4896238" y="1365252"/>
                      <a:chExt cx="217994" cy="218744"/>
                    </a:xfrm>
                  </p:grpSpPr>
                  <p:sp>
                    <p:nvSpPr>
                      <p:cNvPr id="1738" name="Oval 1737">
                        <a:extLst>
                          <a:ext uri="{FF2B5EF4-FFF2-40B4-BE49-F238E27FC236}">
                            <a16:creationId xmlns:a16="http://schemas.microsoft.com/office/drawing/2014/main" id="{3A6E1F0B-E3C9-4085-9146-32BB7AD6EF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896238" y="1365252"/>
                        <a:ext cx="217994" cy="218744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22225"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4D4F5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39" name="Oval 1738">
                        <a:extLst>
                          <a:ext uri="{FF2B5EF4-FFF2-40B4-BE49-F238E27FC236}">
                            <a16:creationId xmlns:a16="http://schemas.microsoft.com/office/drawing/2014/main" id="{E6A63910-09D7-4FFB-9F86-AB1DDCD5E7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46742" y="1415930"/>
                        <a:ext cx="116986" cy="117388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22225"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4D4F5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737" name="Freeform: Shape 72">
                      <a:extLst>
                        <a:ext uri="{FF2B5EF4-FFF2-40B4-BE49-F238E27FC236}">
                          <a16:creationId xmlns:a16="http://schemas.microsoft.com/office/drawing/2014/main" id="{49307D2C-3A34-4803-81F8-37AFFC7DD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69" y="864970"/>
                      <a:ext cx="1872735" cy="529663"/>
                    </a:xfrm>
                    <a:custGeom>
                      <a:avLst/>
                      <a:gdLst>
                        <a:gd name="connsiteX0" fmla="*/ 1183341 w 1183341"/>
                        <a:gd name="connsiteY0" fmla="*/ 334682 h 334682"/>
                        <a:gd name="connsiteX1" fmla="*/ 848659 w 1183341"/>
                        <a:gd name="connsiteY1" fmla="*/ 0 h 334682"/>
                        <a:gd name="connsiteX2" fmla="*/ 0 w 1183341"/>
                        <a:gd name="connsiteY2" fmla="*/ 0 h 334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83341" h="334682">
                          <a:moveTo>
                            <a:pt x="1183341" y="334682"/>
                          </a:moveTo>
                          <a:lnTo>
                            <a:pt x="848659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4F0A174A-4FF7-482A-A1BD-8CE01077C966}"/>
                      </a:ext>
                    </a:extLst>
                  </p:cNvPr>
                  <p:cNvSpPr/>
                  <p:nvPr/>
                </p:nvSpPr>
                <p:spPr>
                  <a:xfrm>
                    <a:off x="8856862" y="3535736"/>
                    <a:ext cx="1973368" cy="47067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12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33" name="TextBox 1732">
                  <a:extLst>
                    <a:ext uri="{FF2B5EF4-FFF2-40B4-BE49-F238E27FC236}">
                      <a16:creationId xmlns:a16="http://schemas.microsoft.com/office/drawing/2014/main" id="{A29295CA-C123-4C7D-8CB8-E73267CB15AB}"/>
                    </a:ext>
                  </a:extLst>
                </p:cNvPr>
                <p:cNvSpPr txBox="1"/>
                <p:nvPr/>
              </p:nvSpPr>
              <p:spPr>
                <a:xfrm rot="10800000">
                  <a:off x="8848487" y="3128680"/>
                  <a:ext cx="2026553" cy="369332"/>
                </a:xfrm>
                <a:prstGeom prst="rect">
                  <a:avLst/>
                </a:prstGeom>
                <a:noFill/>
              </p:spPr>
              <p:txBody>
                <a:bodyPr wrap="square" lIns="91440" tIns="0" rIns="9144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public cloud 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|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4D4F53"/>
                          </a:gs>
                          <a:gs pos="100000">
                            <a:srgbClr val="4D4F53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 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Azure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North EUROPE</a:t>
                  </a:r>
                </a:p>
              </p:txBody>
            </p:sp>
          </p:grpSp>
        </p:grpSp>
        <p:sp>
          <p:nvSpPr>
            <p:cNvPr id="1757" name="Oval 1756">
              <a:extLst>
                <a:ext uri="{FF2B5EF4-FFF2-40B4-BE49-F238E27FC236}">
                  <a16:creationId xmlns:a16="http://schemas.microsoft.com/office/drawing/2014/main" id="{DF489DC8-19A2-48E1-9708-E42D44D808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792074" y="1671174"/>
              <a:ext cx="123052" cy="123475"/>
            </a:xfrm>
            <a:prstGeom prst="ellipse">
              <a:avLst/>
            </a:prstGeom>
            <a:solidFill>
              <a:srgbClr val="F7901E">
                <a:lumMod val="60000"/>
                <a:lumOff val="40000"/>
              </a:srgbClr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8" name="Oval 1757">
              <a:extLst>
                <a:ext uri="{FF2B5EF4-FFF2-40B4-BE49-F238E27FC236}">
                  <a16:creationId xmlns:a16="http://schemas.microsoft.com/office/drawing/2014/main" id="{5FDF860C-CAF3-45EE-9387-C480AD5149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820582" y="1699776"/>
              <a:ext cx="66036" cy="66263"/>
            </a:xfrm>
            <a:prstGeom prst="ellipse">
              <a:avLst/>
            </a:prstGeom>
            <a:solidFill>
              <a:srgbClr val="FF0000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49E539-0C25-42BC-AD81-68B4AE18DF7C}"/>
              </a:ext>
            </a:extLst>
          </p:cNvPr>
          <p:cNvGrpSpPr/>
          <p:nvPr/>
        </p:nvGrpSpPr>
        <p:grpSpPr>
          <a:xfrm>
            <a:off x="6563077" y="2553478"/>
            <a:ext cx="1495607" cy="689670"/>
            <a:chOff x="7917947" y="3180448"/>
            <a:chExt cx="1495607" cy="689670"/>
          </a:xfrm>
        </p:grpSpPr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0804524-CA73-4DCF-937B-25F82760C94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BEFA1D2-0023-45CC-8D1A-1898BBE90B1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FD158A7-4D13-469F-A7E0-E82ABD4ED4B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883F28-D87E-4E7E-B065-16438EFA75A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2BBFD17-DB79-4771-AECD-A9A22692703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B061786-8C30-49A6-B992-5C9F16F5EE4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52E472-EB47-4B7A-AE84-ED600EDCCD7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9AD8247-8F3D-4498-A7EE-DC8151CD9EF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CDC0AD6-7F05-463E-A3C9-32192DBDCB5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EBBC216-8622-4297-95FF-DC103252ACDF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5985C90-BB1A-49CC-800B-D2D2BDDBC6B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DA0A1B3-17BE-4968-A5CF-9D76BB68031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3DDC8F9-4CBC-49A1-BD54-4092071D3126}"/>
              </a:ext>
            </a:extLst>
          </p:cNvPr>
          <p:cNvGrpSpPr/>
          <p:nvPr/>
        </p:nvGrpSpPr>
        <p:grpSpPr>
          <a:xfrm>
            <a:off x="6388862" y="2641197"/>
            <a:ext cx="1495607" cy="689670"/>
            <a:chOff x="7917947" y="3180448"/>
            <a:chExt cx="1495607" cy="689670"/>
          </a:xfrm>
        </p:grpSpPr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7CDCB-1D1E-497D-97A7-5ACC9AEE072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A3E82A-2644-480E-99E8-B748C86CBB88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D2C3E87-67DB-4852-8E16-574500E3A32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664997-3B6E-4C06-BA12-A2AA67C804D8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B25DB3E-5F98-4135-8678-78FE13333C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ABC4F84-9A71-4C62-A49F-3374FC59009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7FF15E99-F1E6-4756-ACCD-80FE1064146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EAEA5C40-E617-423C-9481-46A870EE1E2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92192A1-91F1-4C64-A792-0465CB263C7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2E3614CF-76CF-495F-A110-87CEFFCCED4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AB10E427-4FB4-44FA-A5E4-1201154D5777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1AE9F65B-97EF-4E63-84DB-C74920DC055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409EEB0-DBEA-43F7-B3BA-F10FFBBC59D0}"/>
              </a:ext>
            </a:extLst>
          </p:cNvPr>
          <p:cNvGrpSpPr>
            <a:grpSpLocks noChangeAspect="1"/>
          </p:cNvGrpSpPr>
          <p:nvPr/>
        </p:nvGrpSpPr>
        <p:grpSpPr>
          <a:xfrm>
            <a:off x="7968847" y="2366986"/>
            <a:ext cx="292608" cy="274320"/>
            <a:chOff x="6461124" y="1623903"/>
            <a:chExt cx="413493" cy="401360"/>
          </a:xfrm>
        </p:grpSpPr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91EF1682-D2E9-446E-9998-8F1AFC0E3D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C88700A0-941D-4FFA-8D59-E04E3D748C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7CEEEE44-8656-4CB1-A47E-C03F57C51A04}"/>
              </a:ext>
            </a:extLst>
          </p:cNvPr>
          <p:cNvGrpSpPr/>
          <p:nvPr/>
        </p:nvGrpSpPr>
        <p:grpSpPr>
          <a:xfrm rot="17813971">
            <a:off x="5400552" y="4196970"/>
            <a:ext cx="1495607" cy="689670"/>
            <a:chOff x="7917947" y="3180448"/>
            <a:chExt cx="1495607" cy="689670"/>
          </a:xfrm>
        </p:grpSpPr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8CD933B-0263-4445-977B-D590FF95AEC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A4DC4C9-C025-459A-BC9B-999F3DF55E9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5379495-2DF0-430C-A4D9-F8CFBA78812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97BC543-2A4F-4B88-A5DD-D362EA965A0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9F09E42-0190-4D85-82E0-A47D37BCB8D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843E659-0C08-4F09-8DA4-BE8F118B94D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EFB7CAF-D584-4517-9D38-99A3C40891A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2E94757-C29C-436A-AB8B-1AB03D768EA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100A4F96-A16D-4098-B2F2-26C500BDDBF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C8F6DA9-15EC-437F-B3CC-9FA20C765DA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396B9805-887A-48C4-8063-DF859039FB2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CFB0E36C-FD78-4CA4-A593-F7F6C8CB8BA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F00BD45-AB69-40B0-B4F2-5C748D8124E6}"/>
              </a:ext>
            </a:extLst>
          </p:cNvPr>
          <p:cNvGrpSpPr/>
          <p:nvPr/>
        </p:nvGrpSpPr>
        <p:grpSpPr>
          <a:xfrm rot="17813971">
            <a:off x="5393740" y="4346433"/>
            <a:ext cx="1495607" cy="689670"/>
            <a:chOff x="7917947" y="3180448"/>
            <a:chExt cx="1495607" cy="689670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0C543B4D-2542-4587-A6EB-E1000CF543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8B34ED6D-BAAA-47FC-BFEF-26D51C918AC9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AF767ABB-9C61-499C-A256-D7AA1FC0C2A1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A156464C-596F-460C-9D00-6291C4738CF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0FD6ED4D-D1AD-4565-B2C5-077DC1F1E542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60B9F95-5CFF-42B9-986F-98249C099C5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0663877A-DADD-45CF-B05E-FBAB50B36FA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CF360BF7-95F8-4351-BC5F-C3D1DC82BFBD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ECA0C71-C7CD-4002-8BB4-50C8C2DDFF5F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D5924A32-A5E4-4503-9013-0D0326BE958D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80B6A67-6799-4757-B64F-B98EFBF990F1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01B0FF4B-81CD-4E74-8CD8-A639D545AE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7B8A488-71A7-49BA-AE3E-35BBA1A43138}"/>
              </a:ext>
            </a:extLst>
          </p:cNvPr>
          <p:cNvGrpSpPr/>
          <p:nvPr/>
        </p:nvGrpSpPr>
        <p:grpSpPr>
          <a:xfrm>
            <a:off x="5600476" y="3167680"/>
            <a:ext cx="1091569" cy="1094296"/>
            <a:chOff x="6471987" y="2607849"/>
            <a:chExt cx="1094788" cy="109478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D8FC4BD-CBBF-4443-B1FE-49CE0EFB69AE}"/>
                </a:ext>
              </a:extLst>
            </p:cNvPr>
            <p:cNvSpPr/>
            <p:nvPr/>
          </p:nvSpPr>
          <p:spPr>
            <a:xfrm>
              <a:off x="6546018" y="2655432"/>
              <a:ext cx="973731" cy="101189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694BA751-C11C-4638-86D0-F5692304B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1987" y="2607849"/>
              <a:ext cx="1094788" cy="1094788"/>
            </a:xfrm>
            <a:custGeom>
              <a:avLst/>
              <a:gdLst>
                <a:gd name="T0" fmla="*/ 0 w 519"/>
                <a:gd name="T1" fmla="*/ 259 h 519"/>
                <a:gd name="T2" fmla="*/ 519 w 519"/>
                <a:gd name="T3" fmla="*/ 259 h 519"/>
                <a:gd name="T4" fmla="*/ 398 w 519"/>
                <a:gd name="T5" fmla="*/ 84 h 519"/>
                <a:gd name="T6" fmla="*/ 432 w 519"/>
                <a:gd name="T7" fmla="*/ 118 h 519"/>
                <a:gd name="T8" fmla="*/ 476 w 519"/>
                <a:gd name="T9" fmla="*/ 226 h 519"/>
                <a:gd name="T10" fmla="*/ 465 w 519"/>
                <a:gd name="T11" fmla="*/ 193 h 519"/>
                <a:gd name="T12" fmla="*/ 443 w 519"/>
                <a:gd name="T13" fmla="*/ 182 h 519"/>
                <a:gd name="T14" fmla="*/ 413 w 519"/>
                <a:gd name="T15" fmla="*/ 153 h 519"/>
                <a:gd name="T16" fmla="*/ 373 w 519"/>
                <a:gd name="T17" fmla="*/ 157 h 519"/>
                <a:gd name="T18" fmla="*/ 387 w 519"/>
                <a:gd name="T19" fmla="*/ 122 h 519"/>
                <a:gd name="T20" fmla="*/ 399 w 519"/>
                <a:gd name="T21" fmla="*/ 91 h 519"/>
                <a:gd name="T22" fmla="*/ 369 w 519"/>
                <a:gd name="T23" fmla="*/ 75 h 519"/>
                <a:gd name="T24" fmla="*/ 383 w 519"/>
                <a:gd name="T25" fmla="*/ 106 h 519"/>
                <a:gd name="T26" fmla="*/ 362 w 519"/>
                <a:gd name="T27" fmla="*/ 98 h 519"/>
                <a:gd name="T28" fmla="*/ 326 w 519"/>
                <a:gd name="T29" fmla="*/ 91 h 519"/>
                <a:gd name="T30" fmla="*/ 270 w 519"/>
                <a:gd name="T31" fmla="*/ 77 h 519"/>
                <a:gd name="T32" fmla="*/ 241 w 519"/>
                <a:gd name="T33" fmla="*/ 126 h 519"/>
                <a:gd name="T34" fmla="*/ 291 w 519"/>
                <a:gd name="T35" fmla="*/ 95 h 519"/>
                <a:gd name="T36" fmla="*/ 322 w 519"/>
                <a:gd name="T37" fmla="*/ 177 h 519"/>
                <a:gd name="T38" fmla="*/ 293 w 519"/>
                <a:gd name="T39" fmla="*/ 157 h 519"/>
                <a:gd name="T40" fmla="*/ 252 w 519"/>
                <a:gd name="T41" fmla="*/ 183 h 519"/>
                <a:gd name="T42" fmla="*/ 184 w 519"/>
                <a:gd name="T43" fmla="*/ 235 h 519"/>
                <a:gd name="T44" fmla="*/ 170 w 519"/>
                <a:gd name="T45" fmla="*/ 238 h 519"/>
                <a:gd name="T46" fmla="*/ 121 w 519"/>
                <a:gd name="T47" fmla="*/ 265 h 519"/>
                <a:gd name="T48" fmla="*/ 141 w 519"/>
                <a:gd name="T49" fmla="*/ 289 h 519"/>
                <a:gd name="T50" fmla="*/ 151 w 519"/>
                <a:gd name="T51" fmla="*/ 325 h 519"/>
                <a:gd name="T52" fmla="*/ 258 w 519"/>
                <a:gd name="T53" fmla="*/ 359 h 519"/>
                <a:gd name="T54" fmla="*/ 238 w 519"/>
                <a:gd name="T55" fmla="*/ 425 h 519"/>
                <a:gd name="T56" fmla="*/ 233 w 519"/>
                <a:gd name="T57" fmla="*/ 484 h 519"/>
                <a:gd name="T58" fmla="*/ 187 w 519"/>
                <a:gd name="T59" fmla="*/ 483 h 519"/>
                <a:gd name="T60" fmla="*/ 105 w 519"/>
                <a:gd name="T61" fmla="*/ 408 h 519"/>
                <a:gd name="T62" fmla="*/ 101 w 519"/>
                <a:gd name="T63" fmla="*/ 342 h 519"/>
                <a:gd name="T64" fmla="*/ 128 w 519"/>
                <a:gd name="T65" fmla="*/ 301 h 519"/>
                <a:gd name="T66" fmla="*/ 89 w 519"/>
                <a:gd name="T67" fmla="*/ 208 h 519"/>
                <a:gd name="T68" fmla="*/ 74 w 519"/>
                <a:gd name="T69" fmla="*/ 243 h 519"/>
                <a:gd name="T70" fmla="*/ 92 w 519"/>
                <a:gd name="T71" fmla="*/ 150 h 519"/>
                <a:gd name="T72" fmla="*/ 106 w 519"/>
                <a:gd name="T73" fmla="*/ 93 h 519"/>
                <a:gd name="T74" fmla="*/ 217 w 519"/>
                <a:gd name="T75" fmla="*/ 54 h 519"/>
                <a:gd name="T76" fmla="*/ 242 w 519"/>
                <a:gd name="T77" fmla="*/ 54 h 519"/>
                <a:gd name="T78" fmla="*/ 294 w 519"/>
                <a:gd name="T79" fmla="*/ 50 h 519"/>
                <a:gd name="T80" fmla="*/ 421 w 519"/>
                <a:gd name="T81" fmla="*/ 423 h 519"/>
                <a:gd name="T82" fmla="*/ 423 w 519"/>
                <a:gd name="T83" fmla="*/ 399 h 519"/>
                <a:gd name="T84" fmla="*/ 402 w 519"/>
                <a:gd name="T85" fmla="*/ 324 h 519"/>
                <a:gd name="T86" fmla="*/ 348 w 519"/>
                <a:gd name="T87" fmla="*/ 251 h 519"/>
                <a:gd name="T88" fmla="*/ 381 w 519"/>
                <a:gd name="T89" fmla="*/ 205 h 519"/>
                <a:gd name="T90" fmla="*/ 435 w 519"/>
                <a:gd name="T91" fmla="*/ 201 h 519"/>
                <a:gd name="T92" fmla="*/ 474 w 519"/>
                <a:gd name="T93" fmla="*/ 237 h 519"/>
                <a:gd name="T94" fmla="*/ 488 w 519"/>
                <a:gd name="T95" fmla="*/ 28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116" y="0"/>
                    <a:pt x="0" y="116"/>
                    <a:pt x="0" y="259"/>
                  </a:cubicBezTo>
                  <a:cubicBezTo>
                    <a:pt x="0" y="403"/>
                    <a:pt x="116" y="519"/>
                    <a:pt x="260" y="519"/>
                  </a:cubicBezTo>
                  <a:cubicBezTo>
                    <a:pt x="403" y="519"/>
                    <a:pt x="519" y="403"/>
                    <a:pt x="519" y="259"/>
                  </a:cubicBezTo>
                  <a:cubicBezTo>
                    <a:pt x="519" y="116"/>
                    <a:pt x="403" y="0"/>
                    <a:pt x="260" y="0"/>
                  </a:cubicBezTo>
                  <a:close/>
                  <a:moveTo>
                    <a:pt x="398" y="84"/>
                  </a:moveTo>
                  <a:cubicBezTo>
                    <a:pt x="400" y="87"/>
                    <a:pt x="420" y="103"/>
                    <a:pt x="415" y="105"/>
                  </a:cubicBezTo>
                  <a:cubicBezTo>
                    <a:pt x="410" y="108"/>
                    <a:pt x="432" y="118"/>
                    <a:pt x="432" y="118"/>
                  </a:cubicBezTo>
                  <a:cubicBezTo>
                    <a:pt x="465" y="134"/>
                    <a:pt x="484" y="205"/>
                    <a:pt x="484" y="218"/>
                  </a:cubicBezTo>
                  <a:cubicBezTo>
                    <a:pt x="484" y="232"/>
                    <a:pt x="480" y="231"/>
                    <a:pt x="476" y="226"/>
                  </a:cubicBezTo>
                  <a:cubicBezTo>
                    <a:pt x="471" y="220"/>
                    <a:pt x="474" y="211"/>
                    <a:pt x="472" y="204"/>
                  </a:cubicBezTo>
                  <a:cubicBezTo>
                    <a:pt x="471" y="198"/>
                    <a:pt x="469" y="195"/>
                    <a:pt x="465" y="193"/>
                  </a:cubicBezTo>
                  <a:cubicBezTo>
                    <a:pt x="461" y="192"/>
                    <a:pt x="452" y="183"/>
                    <a:pt x="450" y="174"/>
                  </a:cubicBezTo>
                  <a:cubicBezTo>
                    <a:pt x="447" y="166"/>
                    <a:pt x="445" y="178"/>
                    <a:pt x="443" y="182"/>
                  </a:cubicBezTo>
                  <a:cubicBezTo>
                    <a:pt x="440" y="185"/>
                    <a:pt x="437" y="182"/>
                    <a:pt x="436" y="174"/>
                  </a:cubicBezTo>
                  <a:cubicBezTo>
                    <a:pt x="434" y="166"/>
                    <a:pt x="420" y="151"/>
                    <a:pt x="413" y="153"/>
                  </a:cubicBezTo>
                  <a:cubicBezTo>
                    <a:pt x="406" y="154"/>
                    <a:pt x="399" y="174"/>
                    <a:pt x="395" y="173"/>
                  </a:cubicBezTo>
                  <a:cubicBezTo>
                    <a:pt x="391" y="172"/>
                    <a:pt x="374" y="170"/>
                    <a:pt x="373" y="157"/>
                  </a:cubicBezTo>
                  <a:cubicBezTo>
                    <a:pt x="372" y="145"/>
                    <a:pt x="382" y="144"/>
                    <a:pt x="389" y="142"/>
                  </a:cubicBezTo>
                  <a:cubicBezTo>
                    <a:pt x="396" y="139"/>
                    <a:pt x="386" y="131"/>
                    <a:pt x="387" y="122"/>
                  </a:cubicBezTo>
                  <a:cubicBezTo>
                    <a:pt x="388" y="113"/>
                    <a:pt x="394" y="116"/>
                    <a:pt x="401" y="110"/>
                  </a:cubicBezTo>
                  <a:cubicBezTo>
                    <a:pt x="408" y="104"/>
                    <a:pt x="399" y="91"/>
                    <a:pt x="399" y="91"/>
                  </a:cubicBezTo>
                  <a:cubicBezTo>
                    <a:pt x="396" y="88"/>
                    <a:pt x="396" y="82"/>
                    <a:pt x="398" y="84"/>
                  </a:cubicBezTo>
                  <a:close/>
                  <a:moveTo>
                    <a:pt x="369" y="75"/>
                  </a:moveTo>
                  <a:cubicBezTo>
                    <a:pt x="372" y="69"/>
                    <a:pt x="386" y="85"/>
                    <a:pt x="389" y="90"/>
                  </a:cubicBezTo>
                  <a:cubicBezTo>
                    <a:pt x="391" y="94"/>
                    <a:pt x="392" y="108"/>
                    <a:pt x="383" y="106"/>
                  </a:cubicBezTo>
                  <a:cubicBezTo>
                    <a:pt x="374" y="105"/>
                    <a:pt x="378" y="98"/>
                    <a:pt x="376" y="95"/>
                  </a:cubicBezTo>
                  <a:cubicBezTo>
                    <a:pt x="374" y="93"/>
                    <a:pt x="365" y="105"/>
                    <a:pt x="362" y="98"/>
                  </a:cubicBezTo>
                  <a:cubicBezTo>
                    <a:pt x="359" y="91"/>
                    <a:pt x="369" y="75"/>
                    <a:pt x="369" y="75"/>
                  </a:cubicBezTo>
                  <a:close/>
                  <a:moveTo>
                    <a:pt x="326" y="91"/>
                  </a:moveTo>
                  <a:cubicBezTo>
                    <a:pt x="322" y="93"/>
                    <a:pt x="305" y="105"/>
                    <a:pt x="302" y="93"/>
                  </a:cubicBezTo>
                  <a:cubicBezTo>
                    <a:pt x="299" y="80"/>
                    <a:pt x="282" y="76"/>
                    <a:pt x="270" y="77"/>
                  </a:cubicBezTo>
                  <a:cubicBezTo>
                    <a:pt x="257" y="78"/>
                    <a:pt x="215" y="82"/>
                    <a:pt x="214" y="99"/>
                  </a:cubicBezTo>
                  <a:cubicBezTo>
                    <a:pt x="213" y="115"/>
                    <a:pt x="240" y="109"/>
                    <a:pt x="241" y="126"/>
                  </a:cubicBezTo>
                  <a:cubicBezTo>
                    <a:pt x="242" y="142"/>
                    <a:pt x="253" y="136"/>
                    <a:pt x="255" y="120"/>
                  </a:cubicBezTo>
                  <a:cubicBezTo>
                    <a:pt x="258" y="103"/>
                    <a:pt x="271" y="82"/>
                    <a:pt x="291" y="95"/>
                  </a:cubicBezTo>
                  <a:cubicBezTo>
                    <a:pt x="311" y="107"/>
                    <a:pt x="316" y="126"/>
                    <a:pt x="317" y="142"/>
                  </a:cubicBezTo>
                  <a:cubicBezTo>
                    <a:pt x="318" y="158"/>
                    <a:pt x="322" y="168"/>
                    <a:pt x="322" y="177"/>
                  </a:cubicBezTo>
                  <a:cubicBezTo>
                    <a:pt x="322" y="185"/>
                    <a:pt x="315" y="198"/>
                    <a:pt x="309" y="184"/>
                  </a:cubicBezTo>
                  <a:cubicBezTo>
                    <a:pt x="304" y="171"/>
                    <a:pt x="300" y="150"/>
                    <a:pt x="293" y="157"/>
                  </a:cubicBezTo>
                  <a:cubicBezTo>
                    <a:pt x="286" y="165"/>
                    <a:pt x="298" y="183"/>
                    <a:pt x="285" y="185"/>
                  </a:cubicBezTo>
                  <a:cubicBezTo>
                    <a:pt x="273" y="187"/>
                    <a:pt x="264" y="176"/>
                    <a:pt x="252" y="183"/>
                  </a:cubicBezTo>
                  <a:cubicBezTo>
                    <a:pt x="239" y="191"/>
                    <a:pt x="214" y="221"/>
                    <a:pt x="208" y="230"/>
                  </a:cubicBezTo>
                  <a:cubicBezTo>
                    <a:pt x="202" y="238"/>
                    <a:pt x="187" y="228"/>
                    <a:pt x="184" y="235"/>
                  </a:cubicBezTo>
                  <a:cubicBezTo>
                    <a:pt x="181" y="243"/>
                    <a:pt x="185" y="258"/>
                    <a:pt x="179" y="258"/>
                  </a:cubicBezTo>
                  <a:cubicBezTo>
                    <a:pt x="174" y="258"/>
                    <a:pt x="168" y="246"/>
                    <a:pt x="170" y="238"/>
                  </a:cubicBezTo>
                  <a:cubicBezTo>
                    <a:pt x="172" y="231"/>
                    <a:pt x="154" y="227"/>
                    <a:pt x="142" y="228"/>
                  </a:cubicBezTo>
                  <a:cubicBezTo>
                    <a:pt x="129" y="229"/>
                    <a:pt x="113" y="262"/>
                    <a:pt x="121" y="265"/>
                  </a:cubicBezTo>
                  <a:cubicBezTo>
                    <a:pt x="130" y="269"/>
                    <a:pt x="159" y="246"/>
                    <a:pt x="153" y="264"/>
                  </a:cubicBezTo>
                  <a:cubicBezTo>
                    <a:pt x="147" y="283"/>
                    <a:pt x="131" y="283"/>
                    <a:pt x="141" y="289"/>
                  </a:cubicBezTo>
                  <a:cubicBezTo>
                    <a:pt x="150" y="296"/>
                    <a:pt x="157" y="296"/>
                    <a:pt x="154" y="305"/>
                  </a:cubicBezTo>
                  <a:cubicBezTo>
                    <a:pt x="151" y="314"/>
                    <a:pt x="143" y="320"/>
                    <a:pt x="151" y="325"/>
                  </a:cubicBezTo>
                  <a:cubicBezTo>
                    <a:pt x="160" y="330"/>
                    <a:pt x="197" y="335"/>
                    <a:pt x="212" y="343"/>
                  </a:cubicBezTo>
                  <a:cubicBezTo>
                    <a:pt x="227" y="352"/>
                    <a:pt x="245" y="357"/>
                    <a:pt x="258" y="359"/>
                  </a:cubicBezTo>
                  <a:cubicBezTo>
                    <a:pt x="272" y="361"/>
                    <a:pt x="271" y="371"/>
                    <a:pt x="266" y="383"/>
                  </a:cubicBezTo>
                  <a:cubicBezTo>
                    <a:pt x="261" y="395"/>
                    <a:pt x="257" y="421"/>
                    <a:pt x="238" y="425"/>
                  </a:cubicBezTo>
                  <a:cubicBezTo>
                    <a:pt x="219" y="430"/>
                    <a:pt x="231" y="446"/>
                    <a:pt x="216" y="457"/>
                  </a:cubicBezTo>
                  <a:cubicBezTo>
                    <a:pt x="200" y="469"/>
                    <a:pt x="221" y="482"/>
                    <a:pt x="233" y="484"/>
                  </a:cubicBezTo>
                  <a:cubicBezTo>
                    <a:pt x="246" y="486"/>
                    <a:pt x="254" y="484"/>
                    <a:pt x="252" y="492"/>
                  </a:cubicBezTo>
                  <a:cubicBezTo>
                    <a:pt x="249" y="500"/>
                    <a:pt x="215" y="493"/>
                    <a:pt x="187" y="483"/>
                  </a:cubicBezTo>
                  <a:cubicBezTo>
                    <a:pt x="159" y="474"/>
                    <a:pt x="153" y="444"/>
                    <a:pt x="148" y="429"/>
                  </a:cubicBezTo>
                  <a:cubicBezTo>
                    <a:pt x="144" y="415"/>
                    <a:pt x="115" y="411"/>
                    <a:pt x="105" y="408"/>
                  </a:cubicBezTo>
                  <a:cubicBezTo>
                    <a:pt x="95" y="405"/>
                    <a:pt x="73" y="361"/>
                    <a:pt x="87" y="357"/>
                  </a:cubicBezTo>
                  <a:cubicBezTo>
                    <a:pt x="100" y="353"/>
                    <a:pt x="96" y="348"/>
                    <a:pt x="101" y="342"/>
                  </a:cubicBezTo>
                  <a:cubicBezTo>
                    <a:pt x="106" y="335"/>
                    <a:pt x="126" y="324"/>
                    <a:pt x="132" y="323"/>
                  </a:cubicBezTo>
                  <a:cubicBezTo>
                    <a:pt x="138" y="322"/>
                    <a:pt x="138" y="305"/>
                    <a:pt x="128" y="301"/>
                  </a:cubicBezTo>
                  <a:cubicBezTo>
                    <a:pt x="119" y="297"/>
                    <a:pt x="97" y="283"/>
                    <a:pt x="95" y="269"/>
                  </a:cubicBezTo>
                  <a:cubicBezTo>
                    <a:pt x="93" y="256"/>
                    <a:pt x="88" y="211"/>
                    <a:pt x="89" y="208"/>
                  </a:cubicBezTo>
                  <a:cubicBezTo>
                    <a:pt x="90" y="206"/>
                    <a:pt x="79" y="215"/>
                    <a:pt x="79" y="229"/>
                  </a:cubicBezTo>
                  <a:cubicBezTo>
                    <a:pt x="79" y="242"/>
                    <a:pt x="74" y="258"/>
                    <a:pt x="74" y="243"/>
                  </a:cubicBezTo>
                  <a:cubicBezTo>
                    <a:pt x="74" y="229"/>
                    <a:pt x="75" y="197"/>
                    <a:pt x="76" y="191"/>
                  </a:cubicBezTo>
                  <a:cubicBezTo>
                    <a:pt x="77" y="185"/>
                    <a:pt x="80" y="154"/>
                    <a:pt x="92" y="150"/>
                  </a:cubicBezTo>
                  <a:cubicBezTo>
                    <a:pt x="105" y="145"/>
                    <a:pt x="101" y="132"/>
                    <a:pt x="99" y="123"/>
                  </a:cubicBezTo>
                  <a:cubicBezTo>
                    <a:pt x="97" y="113"/>
                    <a:pt x="94" y="101"/>
                    <a:pt x="106" y="93"/>
                  </a:cubicBezTo>
                  <a:cubicBezTo>
                    <a:pt x="106" y="93"/>
                    <a:pt x="147" y="59"/>
                    <a:pt x="206" y="43"/>
                  </a:cubicBezTo>
                  <a:cubicBezTo>
                    <a:pt x="206" y="43"/>
                    <a:pt x="218" y="44"/>
                    <a:pt x="217" y="54"/>
                  </a:cubicBezTo>
                  <a:cubicBezTo>
                    <a:pt x="216" y="65"/>
                    <a:pt x="230" y="56"/>
                    <a:pt x="233" y="53"/>
                  </a:cubicBezTo>
                  <a:cubicBezTo>
                    <a:pt x="236" y="50"/>
                    <a:pt x="240" y="49"/>
                    <a:pt x="242" y="54"/>
                  </a:cubicBezTo>
                  <a:cubicBezTo>
                    <a:pt x="244" y="59"/>
                    <a:pt x="252" y="54"/>
                    <a:pt x="256" y="50"/>
                  </a:cubicBezTo>
                  <a:cubicBezTo>
                    <a:pt x="259" y="46"/>
                    <a:pt x="275" y="37"/>
                    <a:pt x="294" y="50"/>
                  </a:cubicBezTo>
                  <a:cubicBezTo>
                    <a:pt x="313" y="64"/>
                    <a:pt x="330" y="89"/>
                    <a:pt x="326" y="91"/>
                  </a:cubicBezTo>
                  <a:close/>
                  <a:moveTo>
                    <a:pt x="421" y="423"/>
                  </a:moveTo>
                  <a:cubicBezTo>
                    <a:pt x="421" y="423"/>
                    <a:pt x="412" y="432"/>
                    <a:pt x="407" y="427"/>
                  </a:cubicBezTo>
                  <a:cubicBezTo>
                    <a:pt x="403" y="422"/>
                    <a:pt x="417" y="411"/>
                    <a:pt x="423" y="399"/>
                  </a:cubicBezTo>
                  <a:cubicBezTo>
                    <a:pt x="429" y="387"/>
                    <a:pt x="438" y="344"/>
                    <a:pt x="437" y="332"/>
                  </a:cubicBezTo>
                  <a:cubicBezTo>
                    <a:pt x="436" y="320"/>
                    <a:pt x="417" y="317"/>
                    <a:pt x="402" y="324"/>
                  </a:cubicBezTo>
                  <a:cubicBezTo>
                    <a:pt x="387" y="331"/>
                    <a:pt x="353" y="306"/>
                    <a:pt x="348" y="289"/>
                  </a:cubicBezTo>
                  <a:cubicBezTo>
                    <a:pt x="344" y="272"/>
                    <a:pt x="347" y="257"/>
                    <a:pt x="348" y="251"/>
                  </a:cubicBezTo>
                  <a:cubicBezTo>
                    <a:pt x="348" y="246"/>
                    <a:pt x="356" y="228"/>
                    <a:pt x="365" y="227"/>
                  </a:cubicBezTo>
                  <a:cubicBezTo>
                    <a:pt x="365" y="227"/>
                    <a:pt x="381" y="217"/>
                    <a:pt x="381" y="205"/>
                  </a:cubicBezTo>
                  <a:cubicBezTo>
                    <a:pt x="381" y="193"/>
                    <a:pt x="395" y="185"/>
                    <a:pt x="406" y="185"/>
                  </a:cubicBezTo>
                  <a:cubicBezTo>
                    <a:pt x="417" y="185"/>
                    <a:pt x="433" y="188"/>
                    <a:pt x="435" y="201"/>
                  </a:cubicBezTo>
                  <a:cubicBezTo>
                    <a:pt x="436" y="215"/>
                    <a:pt x="445" y="218"/>
                    <a:pt x="453" y="220"/>
                  </a:cubicBezTo>
                  <a:cubicBezTo>
                    <a:pt x="461" y="222"/>
                    <a:pt x="473" y="232"/>
                    <a:pt x="474" y="237"/>
                  </a:cubicBezTo>
                  <a:cubicBezTo>
                    <a:pt x="475" y="243"/>
                    <a:pt x="485" y="245"/>
                    <a:pt x="487" y="246"/>
                  </a:cubicBezTo>
                  <a:cubicBezTo>
                    <a:pt x="490" y="247"/>
                    <a:pt x="494" y="253"/>
                    <a:pt x="488" y="285"/>
                  </a:cubicBezTo>
                  <a:cubicBezTo>
                    <a:pt x="483" y="317"/>
                    <a:pt x="461" y="384"/>
                    <a:pt x="421" y="423"/>
                  </a:cubicBezTo>
                  <a:close/>
                </a:path>
              </a:pathLst>
            </a:custGeom>
            <a:gradFill>
              <a:gsLst>
                <a:gs pos="0">
                  <a:srgbClr val="0194D2">
                    <a:lumMod val="5000"/>
                    <a:lumOff val="95000"/>
                  </a:srgbClr>
                </a:gs>
                <a:gs pos="14000">
                  <a:srgbClr val="0194D2">
                    <a:lumMod val="45000"/>
                    <a:lumOff val="55000"/>
                  </a:srgbClr>
                </a:gs>
                <a:gs pos="3000">
                  <a:srgbClr val="95DFFE"/>
                </a:gs>
                <a:gs pos="10000">
                  <a:srgbClr val="0194D2">
                    <a:lumMod val="45000"/>
                    <a:lumOff val="55000"/>
                  </a:srgbClr>
                </a:gs>
                <a:gs pos="77000">
                  <a:srgbClr val="004892">
                    <a:lumMod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F5FC5A-9301-4CC0-A3A1-A99149985A4F}"/>
              </a:ext>
            </a:extLst>
          </p:cNvPr>
          <p:cNvGrpSpPr/>
          <p:nvPr/>
        </p:nvGrpSpPr>
        <p:grpSpPr>
          <a:xfrm>
            <a:off x="5915817" y="5150160"/>
            <a:ext cx="4000054" cy="997894"/>
            <a:chOff x="6000246" y="5272682"/>
            <a:chExt cx="4000054" cy="99789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7A053781-974E-4B0B-B625-F34FE83887EB}"/>
                </a:ext>
              </a:extLst>
            </p:cNvPr>
            <p:cNvGrpSpPr/>
            <p:nvPr/>
          </p:nvGrpSpPr>
          <p:grpSpPr>
            <a:xfrm>
              <a:off x="6011637" y="5272682"/>
              <a:ext cx="752600" cy="997894"/>
              <a:chOff x="5088134" y="4363319"/>
              <a:chExt cx="857250" cy="1136650"/>
            </a:xfrm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91C8666-4D4E-488F-BCE2-20D80807D2C3}"/>
                  </a:ext>
                </a:extLst>
              </p:cNvPr>
              <p:cNvSpPr/>
              <p:nvPr/>
            </p:nvSpPr>
            <p:spPr>
              <a:xfrm>
                <a:off x="5090716" y="4365812"/>
                <a:ext cx="853678" cy="1133475"/>
              </a:xfrm>
              <a:custGeom>
                <a:avLst/>
                <a:gdLst>
                  <a:gd name="connsiteX0" fmla="*/ 0 w 853678"/>
                  <a:gd name="connsiteY0" fmla="*/ 5953 h 1133475"/>
                  <a:gd name="connsiteX1" fmla="*/ 0 w 853678"/>
                  <a:gd name="connsiteY1" fmla="*/ 1133475 h 1133475"/>
                  <a:gd name="connsiteX2" fmla="*/ 853678 w 853678"/>
                  <a:gd name="connsiteY2" fmla="*/ 1133475 h 1133475"/>
                  <a:gd name="connsiteX3" fmla="*/ 853678 w 853678"/>
                  <a:gd name="connsiteY3" fmla="*/ 694134 h 1133475"/>
                  <a:gd name="connsiteX4" fmla="*/ 486965 w 853678"/>
                  <a:gd name="connsiteY4" fmla="*/ 541734 h 1133475"/>
                  <a:gd name="connsiteX5" fmla="*/ 486965 w 853678"/>
                  <a:gd name="connsiteY5" fmla="*/ 0 h 1133475"/>
                  <a:gd name="connsiteX6" fmla="*/ 0 w 853678"/>
                  <a:gd name="connsiteY6" fmla="*/ 5953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3678" h="1133475">
                    <a:moveTo>
                      <a:pt x="0" y="5953"/>
                    </a:moveTo>
                    <a:lnTo>
                      <a:pt x="0" y="1133475"/>
                    </a:lnTo>
                    <a:lnTo>
                      <a:pt x="853678" y="1133475"/>
                    </a:lnTo>
                    <a:lnTo>
                      <a:pt x="853678" y="694134"/>
                    </a:lnTo>
                    <a:lnTo>
                      <a:pt x="486965" y="541734"/>
                    </a:lnTo>
                    <a:lnTo>
                      <a:pt x="486965" y="0"/>
                    </a:lnTo>
                    <a:lnTo>
                      <a:pt x="0" y="59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E8D23DA6-8491-45E9-8607-D1070A1ECD34}"/>
                  </a:ext>
                </a:extLst>
              </p:cNvPr>
              <p:cNvGrpSpPr/>
              <p:nvPr/>
            </p:nvGrpSpPr>
            <p:grpSpPr>
              <a:xfrm>
                <a:off x="5088134" y="4363319"/>
                <a:ext cx="857250" cy="1136650"/>
                <a:chOff x="13485813" y="668338"/>
                <a:chExt cx="857250" cy="1136650"/>
              </a:xfrm>
            </p:grpSpPr>
            <p:sp>
              <p:nvSpPr>
                <p:cNvPr id="264" name="Freeform 5">
                  <a:extLst>
                    <a:ext uri="{FF2B5EF4-FFF2-40B4-BE49-F238E27FC236}">
                      <a16:creationId xmlns:a16="http://schemas.microsoft.com/office/drawing/2014/main" id="{C45FC7F3-F55F-4D79-8E5C-6273EB7A6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35075" y="1206500"/>
                  <a:ext cx="407988" cy="598488"/>
                </a:xfrm>
                <a:custGeom>
                  <a:avLst/>
                  <a:gdLst>
                    <a:gd name="T0" fmla="*/ 0 w 257"/>
                    <a:gd name="T1" fmla="*/ 377 h 377"/>
                    <a:gd name="T2" fmla="*/ 257 w 257"/>
                    <a:gd name="T3" fmla="*/ 377 h 377"/>
                    <a:gd name="T4" fmla="*/ 257 w 257"/>
                    <a:gd name="T5" fmla="*/ 95 h 377"/>
                    <a:gd name="T6" fmla="*/ 26 w 257"/>
                    <a:gd name="T7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377">
                      <a:moveTo>
                        <a:pt x="0" y="377"/>
                      </a:moveTo>
                      <a:lnTo>
                        <a:pt x="257" y="377"/>
                      </a:lnTo>
                      <a:lnTo>
                        <a:pt x="257" y="95"/>
                      </a:lnTo>
                      <a:lnTo>
                        <a:pt x="26" y="0"/>
                      </a:lnTo>
                    </a:path>
                  </a:pathLst>
                </a:cu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6">
                  <a:extLst>
                    <a:ext uri="{FF2B5EF4-FFF2-40B4-BE49-F238E27FC236}">
                      <a16:creationId xmlns:a16="http://schemas.microsoft.com/office/drawing/2014/main" id="{F9A2766B-2DE6-4BAE-9967-6F291F1DE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85813" y="668338"/>
                  <a:ext cx="490538" cy="1136650"/>
                </a:xfrm>
                <a:custGeom>
                  <a:avLst/>
                  <a:gdLst>
                    <a:gd name="T0" fmla="*/ 0 w 309"/>
                    <a:gd name="T1" fmla="*/ 0 h 716"/>
                    <a:gd name="T2" fmla="*/ 0 w 309"/>
                    <a:gd name="T3" fmla="*/ 716 h 716"/>
                    <a:gd name="T4" fmla="*/ 180 w 309"/>
                    <a:gd name="T5" fmla="*/ 716 h 716"/>
                    <a:gd name="T6" fmla="*/ 231 w 309"/>
                    <a:gd name="T7" fmla="*/ 716 h 716"/>
                    <a:gd name="T8" fmla="*/ 231 w 309"/>
                    <a:gd name="T9" fmla="*/ 307 h 716"/>
                    <a:gd name="T10" fmla="*/ 309 w 309"/>
                    <a:gd name="T11" fmla="*/ 339 h 716"/>
                    <a:gd name="T12" fmla="*/ 309 w 309"/>
                    <a:gd name="T13" fmla="*/ 0 h 716"/>
                    <a:gd name="T14" fmla="*/ 0 w 309"/>
                    <a:gd name="T15" fmla="*/ 0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9" h="716">
                      <a:moveTo>
                        <a:pt x="0" y="0"/>
                      </a:moveTo>
                      <a:lnTo>
                        <a:pt x="0" y="716"/>
                      </a:lnTo>
                      <a:lnTo>
                        <a:pt x="180" y="716"/>
                      </a:lnTo>
                      <a:lnTo>
                        <a:pt x="231" y="716"/>
                      </a:lnTo>
                      <a:lnTo>
                        <a:pt x="231" y="307"/>
                      </a:lnTo>
                      <a:lnTo>
                        <a:pt x="309" y="339"/>
                      </a:lnTo>
                      <a:lnTo>
                        <a:pt x="30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Line 7">
                  <a:extLst>
                    <a:ext uri="{FF2B5EF4-FFF2-40B4-BE49-F238E27FC236}">
                      <a16:creationId xmlns:a16="http://schemas.microsoft.com/office/drawing/2014/main" id="{CC8C0C93-82BD-49A0-AB3A-2B4931D847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30288" y="788988"/>
                  <a:ext cx="0" cy="9350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Line 8">
                  <a:extLst>
                    <a:ext uri="{FF2B5EF4-FFF2-40B4-BE49-F238E27FC236}">
                      <a16:creationId xmlns:a16="http://schemas.microsoft.com/office/drawing/2014/main" id="{E371E61E-05B9-4473-87B6-2523369287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08050" y="788988"/>
                  <a:ext cx="0" cy="9350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Line 9">
                  <a:extLst>
                    <a:ext uri="{FF2B5EF4-FFF2-40B4-BE49-F238E27FC236}">
                      <a16:creationId xmlns:a16="http://schemas.microsoft.com/office/drawing/2014/main" id="{0FE1336A-EE42-4CD6-BA8F-9FD627705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52525" y="788988"/>
                  <a:ext cx="0" cy="284163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Line 10">
                  <a:extLst>
                    <a:ext uri="{FF2B5EF4-FFF2-40B4-BE49-F238E27FC236}">
                      <a16:creationId xmlns:a16="http://schemas.microsoft.com/office/drawing/2014/main" id="{C8214A4D-66E0-462D-BE66-8C45B9700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76350" y="1317625"/>
                  <a:ext cx="0" cy="406400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Line 11">
                  <a:extLst>
                    <a:ext uri="{FF2B5EF4-FFF2-40B4-BE49-F238E27FC236}">
                      <a16:creationId xmlns:a16="http://schemas.microsoft.com/office/drawing/2014/main" id="{4A7DA3B6-6703-4EE0-B2BA-64275F2E11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98588" y="1357313"/>
                  <a:ext cx="0" cy="366713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Line 12">
                  <a:extLst>
                    <a:ext uri="{FF2B5EF4-FFF2-40B4-BE49-F238E27FC236}">
                      <a16:creationId xmlns:a16="http://schemas.microsoft.com/office/drawing/2014/main" id="{EE2624AC-EA5A-422F-B633-7C4CA498F6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20825" y="1398588"/>
                  <a:ext cx="0" cy="3254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B007BB77-19F6-4319-B3A4-0F0B34385B94}"/>
                </a:ext>
              </a:extLst>
            </p:cNvPr>
            <p:cNvGrpSpPr/>
            <p:nvPr/>
          </p:nvGrpSpPr>
          <p:grpSpPr>
            <a:xfrm flipH="1">
              <a:off x="6622140" y="5473854"/>
              <a:ext cx="3378160" cy="412580"/>
              <a:chOff x="4212969" y="4362174"/>
              <a:chExt cx="2229667" cy="376231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71E064C-53F7-4243-BF21-1E3FC0FD8DEF}"/>
                  </a:ext>
                </a:extLst>
              </p:cNvPr>
              <p:cNvGrpSpPr/>
              <p:nvPr/>
            </p:nvGrpSpPr>
            <p:grpSpPr>
              <a:xfrm>
                <a:off x="4218373" y="4362174"/>
                <a:ext cx="2224263" cy="376231"/>
                <a:chOff x="4137452" y="4793889"/>
                <a:chExt cx="2224263" cy="376231"/>
              </a:xfrm>
            </p:grpSpPr>
            <p:sp>
              <p:nvSpPr>
                <p:cNvPr id="304" name="Freeform: Shape 72">
                  <a:extLst>
                    <a:ext uri="{FF2B5EF4-FFF2-40B4-BE49-F238E27FC236}">
                      <a16:creationId xmlns:a16="http://schemas.microsoft.com/office/drawing/2014/main" id="{34BC3B09-1734-4054-A4C8-393A0F2200C2}"/>
                    </a:ext>
                  </a:extLst>
                </p:cNvPr>
                <p:cNvSpPr/>
                <p:nvPr/>
              </p:nvSpPr>
              <p:spPr>
                <a:xfrm>
                  <a:off x="5596460" y="4953684"/>
                  <a:ext cx="765255" cy="216436"/>
                </a:xfrm>
                <a:custGeom>
                  <a:avLst/>
                  <a:gdLst>
                    <a:gd name="connsiteX0" fmla="*/ 1183341 w 1183341"/>
                    <a:gd name="connsiteY0" fmla="*/ 334682 h 334682"/>
                    <a:gd name="connsiteX1" fmla="*/ 848659 w 1183341"/>
                    <a:gd name="connsiteY1" fmla="*/ 0 h 334682"/>
                    <a:gd name="connsiteX2" fmla="*/ 0 w 1183341"/>
                    <a:gd name="connsiteY2" fmla="*/ 0 h 334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341" h="334682">
                      <a:moveTo>
                        <a:pt x="1183341" y="334682"/>
                      </a:moveTo>
                      <a:lnTo>
                        <a:pt x="848659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40B27F82-06B9-431A-859C-10EFA09E2EA2}"/>
                    </a:ext>
                  </a:extLst>
                </p:cNvPr>
                <p:cNvSpPr/>
                <p:nvPr/>
              </p:nvSpPr>
              <p:spPr>
                <a:xfrm>
                  <a:off x="4137452" y="4793889"/>
                  <a:ext cx="1540109" cy="322468"/>
                </a:xfrm>
                <a:prstGeom prst="rect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12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344B52DD-47A1-41D3-ABF1-EBE5854021B5}"/>
                  </a:ext>
                </a:extLst>
              </p:cNvPr>
              <p:cNvSpPr txBox="1"/>
              <p:nvPr/>
            </p:nvSpPr>
            <p:spPr>
              <a:xfrm>
                <a:off x="4212969" y="4435036"/>
                <a:ext cx="1538192" cy="168397"/>
              </a:xfrm>
              <a:prstGeom prst="rect">
                <a:avLst/>
              </a:prstGeom>
              <a:noFill/>
            </p:spPr>
            <p:txBody>
              <a:bodyPr wrap="square" lIns="91440" tIns="0" rIns="9144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Private Cloud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|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On-prem</a:t>
                </a: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7936879-3FB2-46A2-A97F-93A1564D3A86}"/>
                </a:ext>
              </a:extLst>
            </p:cNvPr>
            <p:cNvGrpSpPr/>
            <p:nvPr/>
          </p:nvGrpSpPr>
          <p:grpSpPr>
            <a:xfrm flipH="1">
              <a:off x="6165057" y="5275014"/>
              <a:ext cx="123052" cy="123475"/>
              <a:chOff x="5289779" y="1956076"/>
              <a:chExt cx="217994" cy="218744"/>
            </a:xfrm>
          </p:grpSpPr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37D24E46-2CFE-422F-9F6E-7E520263E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779" y="1956076"/>
                <a:ext cx="217994" cy="218744"/>
              </a:xfrm>
              <a:prstGeom prst="ellipse">
                <a:avLst/>
              </a:prstGeom>
              <a:solidFill>
                <a:srgbClr val="F7901E">
                  <a:lumMod val="60000"/>
                  <a:lumOff val="40000"/>
                </a:srgbClr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26B3929-BA6F-46D0-9E08-76494FC8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283" y="2006750"/>
                <a:ext cx="116987" cy="117389"/>
              </a:xfrm>
              <a:prstGeom prst="ellipse">
                <a:avLst/>
              </a:prstGeom>
              <a:solidFill>
                <a:srgbClr val="FF0000"/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F976DF2-D468-4401-A155-24EDD2F1938E}"/>
                </a:ext>
              </a:extLst>
            </p:cNvPr>
            <p:cNvGrpSpPr/>
            <p:nvPr/>
          </p:nvGrpSpPr>
          <p:grpSpPr>
            <a:xfrm>
              <a:off x="6000246" y="5636801"/>
              <a:ext cx="634013" cy="550142"/>
              <a:chOff x="6883792" y="2805968"/>
              <a:chExt cx="1242874" cy="1244694"/>
            </a:xfrm>
          </p:grpSpPr>
          <p:sp>
            <p:nvSpPr>
              <p:cNvPr id="171" name="Freeform 14">
                <a:extLst>
                  <a:ext uri="{FF2B5EF4-FFF2-40B4-BE49-F238E27FC236}">
                    <a16:creationId xmlns:a16="http://schemas.microsoft.com/office/drawing/2014/main" id="{DCA7E18C-EE7B-4401-AE13-3FCA5325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3792" y="2805968"/>
                <a:ext cx="1242874" cy="1244694"/>
              </a:xfrm>
              <a:custGeom>
                <a:avLst/>
                <a:gdLst>
                  <a:gd name="T0" fmla="*/ 82 w 384"/>
                  <a:gd name="T1" fmla="*/ 384 h 384"/>
                  <a:gd name="T2" fmla="*/ 302 w 384"/>
                  <a:gd name="T3" fmla="*/ 384 h 384"/>
                  <a:gd name="T4" fmla="*/ 384 w 384"/>
                  <a:gd name="T5" fmla="*/ 302 h 384"/>
                  <a:gd name="T6" fmla="*/ 384 w 384"/>
                  <a:gd name="T7" fmla="*/ 82 h 384"/>
                  <a:gd name="T8" fmla="*/ 302 w 384"/>
                  <a:gd name="T9" fmla="*/ 0 h 384"/>
                  <a:gd name="T10" fmla="*/ 82 w 384"/>
                  <a:gd name="T11" fmla="*/ 0 h 384"/>
                  <a:gd name="T12" fmla="*/ 0 w 384"/>
                  <a:gd name="T13" fmla="*/ 82 h 384"/>
                  <a:gd name="T14" fmla="*/ 0 w 384"/>
                  <a:gd name="T15" fmla="*/ 302 h 384"/>
                  <a:gd name="T16" fmla="*/ 82 w 384"/>
                  <a:gd name="T17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84">
                    <a:moveTo>
                      <a:pt x="82" y="384"/>
                    </a:moveTo>
                    <a:cubicBezTo>
                      <a:pt x="302" y="384"/>
                      <a:pt x="302" y="384"/>
                      <a:pt x="302" y="384"/>
                    </a:cubicBezTo>
                    <a:cubicBezTo>
                      <a:pt x="347" y="384"/>
                      <a:pt x="384" y="347"/>
                      <a:pt x="384" y="302"/>
                    </a:cubicBezTo>
                    <a:cubicBezTo>
                      <a:pt x="384" y="82"/>
                      <a:pt x="384" y="82"/>
                      <a:pt x="384" y="82"/>
                    </a:cubicBezTo>
                    <a:cubicBezTo>
                      <a:pt x="384" y="37"/>
                      <a:pt x="347" y="0"/>
                      <a:pt x="30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47"/>
                      <a:pt x="37" y="384"/>
                      <a:pt x="82" y="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1">
                <a:extLst>
                  <a:ext uri="{FF2B5EF4-FFF2-40B4-BE49-F238E27FC236}">
                    <a16:creationId xmlns:a16="http://schemas.microsoft.com/office/drawing/2014/main" id="{4379810D-D4B6-4CB0-BF7A-D800C0063F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9379" y="3302605"/>
                <a:ext cx="206232" cy="237258"/>
              </a:xfrm>
              <a:custGeom>
                <a:avLst/>
                <a:gdLst>
                  <a:gd name="T0" fmla="*/ 3 w 64"/>
                  <a:gd name="T1" fmla="*/ 23 h 73"/>
                  <a:gd name="T2" fmla="*/ 31 w 64"/>
                  <a:gd name="T3" fmla="*/ 0 h 73"/>
                  <a:gd name="T4" fmla="*/ 56 w 64"/>
                  <a:gd name="T5" fmla="*/ 23 h 73"/>
                  <a:gd name="T6" fmla="*/ 56 w 64"/>
                  <a:gd name="T7" fmla="*/ 59 h 73"/>
                  <a:gd name="T8" fmla="*/ 61 w 64"/>
                  <a:gd name="T9" fmla="*/ 64 h 73"/>
                  <a:gd name="T10" fmla="*/ 64 w 64"/>
                  <a:gd name="T11" fmla="*/ 64 h 73"/>
                  <a:gd name="T12" fmla="*/ 64 w 64"/>
                  <a:gd name="T13" fmla="*/ 71 h 73"/>
                  <a:gd name="T14" fmla="*/ 58 w 64"/>
                  <a:gd name="T15" fmla="*/ 71 h 73"/>
                  <a:gd name="T16" fmla="*/ 48 w 64"/>
                  <a:gd name="T17" fmla="*/ 59 h 73"/>
                  <a:gd name="T18" fmla="*/ 48 w 64"/>
                  <a:gd name="T19" fmla="*/ 59 h 73"/>
                  <a:gd name="T20" fmla="*/ 23 w 64"/>
                  <a:gd name="T21" fmla="*/ 73 h 73"/>
                  <a:gd name="T22" fmla="*/ 0 w 64"/>
                  <a:gd name="T23" fmla="*/ 53 h 73"/>
                  <a:gd name="T24" fmla="*/ 37 w 64"/>
                  <a:gd name="T25" fmla="*/ 31 h 73"/>
                  <a:gd name="T26" fmla="*/ 48 w 64"/>
                  <a:gd name="T27" fmla="*/ 22 h 73"/>
                  <a:gd name="T28" fmla="*/ 30 w 64"/>
                  <a:gd name="T29" fmla="*/ 7 h 73"/>
                  <a:gd name="T30" fmla="*/ 11 w 64"/>
                  <a:gd name="T31" fmla="*/ 23 h 73"/>
                  <a:gd name="T32" fmla="*/ 3 w 64"/>
                  <a:gd name="T33" fmla="*/ 23 h 73"/>
                  <a:gd name="T34" fmla="*/ 48 w 64"/>
                  <a:gd name="T35" fmla="*/ 34 h 73"/>
                  <a:gd name="T36" fmla="*/ 47 w 64"/>
                  <a:gd name="T37" fmla="*/ 34 h 73"/>
                  <a:gd name="T38" fmla="*/ 40 w 64"/>
                  <a:gd name="T39" fmla="*/ 37 h 73"/>
                  <a:gd name="T40" fmla="*/ 8 w 64"/>
                  <a:gd name="T41" fmla="*/ 53 h 73"/>
                  <a:gd name="T42" fmla="*/ 24 w 64"/>
                  <a:gd name="T43" fmla="*/ 66 h 73"/>
                  <a:gd name="T44" fmla="*/ 48 w 64"/>
                  <a:gd name="T45" fmla="*/ 45 h 73"/>
                  <a:gd name="T46" fmla="*/ 48 w 64"/>
                  <a:gd name="T47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73">
                    <a:moveTo>
                      <a:pt x="3" y="23"/>
                    </a:moveTo>
                    <a:cubicBezTo>
                      <a:pt x="3" y="7"/>
                      <a:pt x="15" y="0"/>
                      <a:pt x="31" y="0"/>
                    </a:cubicBezTo>
                    <a:cubicBezTo>
                      <a:pt x="43" y="0"/>
                      <a:pt x="56" y="4"/>
                      <a:pt x="56" y="23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6" y="62"/>
                      <a:pt x="58" y="64"/>
                      <a:pt x="61" y="64"/>
                    </a:cubicBezTo>
                    <a:cubicBezTo>
                      <a:pt x="62" y="64"/>
                      <a:pt x="63" y="64"/>
                      <a:pt x="64" y="64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2" y="71"/>
                      <a:pt x="61" y="71"/>
                      <a:pt x="58" y="71"/>
                    </a:cubicBezTo>
                    <a:cubicBezTo>
                      <a:pt x="50" y="71"/>
                      <a:pt x="48" y="67"/>
                      <a:pt x="48" y="5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2" y="68"/>
                      <a:pt x="36" y="73"/>
                      <a:pt x="23" y="73"/>
                    </a:cubicBezTo>
                    <a:cubicBezTo>
                      <a:pt x="10" y="73"/>
                      <a:pt x="0" y="67"/>
                      <a:pt x="0" y="53"/>
                    </a:cubicBezTo>
                    <a:cubicBezTo>
                      <a:pt x="0" y="34"/>
                      <a:pt x="19" y="33"/>
                      <a:pt x="37" y="31"/>
                    </a:cubicBezTo>
                    <a:cubicBezTo>
                      <a:pt x="44" y="30"/>
                      <a:pt x="48" y="29"/>
                      <a:pt x="48" y="22"/>
                    </a:cubicBezTo>
                    <a:cubicBezTo>
                      <a:pt x="48" y="10"/>
                      <a:pt x="39" y="7"/>
                      <a:pt x="30" y="7"/>
                    </a:cubicBezTo>
                    <a:cubicBezTo>
                      <a:pt x="19" y="7"/>
                      <a:pt x="11" y="12"/>
                      <a:pt x="11" y="23"/>
                    </a:cubicBezTo>
                    <a:lnTo>
                      <a:pt x="3" y="23"/>
                    </a:lnTo>
                    <a:close/>
                    <a:moveTo>
                      <a:pt x="48" y="34"/>
                    </a:move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6"/>
                      <a:pt x="43" y="36"/>
                      <a:pt x="40" y="37"/>
                    </a:cubicBezTo>
                    <a:cubicBezTo>
                      <a:pt x="26" y="39"/>
                      <a:pt x="8" y="39"/>
                      <a:pt x="8" y="53"/>
                    </a:cubicBezTo>
                    <a:cubicBezTo>
                      <a:pt x="8" y="61"/>
                      <a:pt x="16" y="66"/>
                      <a:pt x="24" y="66"/>
                    </a:cubicBezTo>
                    <a:cubicBezTo>
                      <a:pt x="36" y="66"/>
                      <a:pt x="48" y="58"/>
                      <a:pt x="48" y="45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2">
                <a:extLst>
                  <a:ext uri="{FF2B5EF4-FFF2-40B4-BE49-F238E27FC236}">
                    <a16:creationId xmlns:a16="http://schemas.microsoft.com/office/drawing/2014/main" id="{CB66911E-15AA-491F-AEE2-9107F56B42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8462" y="3302605"/>
                <a:ext cx="208059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8 w 64"/>
                  <a:gd name="T17" fmla="*/ 58 h 97"/>
                  <a:gd name="T18" fmla="*/ 8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8 w 64"/>
                  <a:gd name="T27" fmla="*/ 37 h 97"/>
                  <a:gd name="T28" fmla="*/ 33 w 64"/>
                  <a:gd name="T29" fmla="*/ 66 h 97"/>
                  <a:gd name="T30" fmla="*/ 55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1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2" y="73"/>
                      <a:pt x="12" y="68"/>
                      <a:pt x="9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8" y="21"/>
                      <a:pt x="8" y="37"/>
                    </a:cubicBezTo>
                    <a:cubicBezTo>
                      <a:pt x="8" y="51"/>
                      <a:pt x="15" y="66"/>
                      <a:pt x="33" y="66"/>
                    </a:cubicBezTo>
                    <a:cubicBezTo>
                      <a:pt x="49" y="66"/>
                      <a:pt x="55" y="51"/>
                      <a:pt x="55" y="37"/>
                    </a:cubicBezTo>
                    <a:cubicBezTo>
                      <a:pt x="55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3">
                <a:extLst>
                  <a:ext uri="{FF2B5EF4-FFF2-40B4-BE49-F238E27FC236}">
                    <a16:creationId xmlns:a16="http://schemas.microsoft.com/office/drawing/2014/main" id="{5DF3A811-D15A-4E13-A99E-8579568CA7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497" y="3302605"/>
                <a:ext cx="206232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9 w 64"/>
                  <a:gd name="T17" fmla="*/ 58 h 97"/>
                  <a:gd name="T18" fmla="*/ 9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9 w 64"/>
                  <a:gd name="T27" fmla="*/ 37 h 97"/>
                  <a:gd name="T28" fmla="*/ 33 w 64"/>
                  <a:gd name="T29" fmla="*/ 66 h 97"/>
                  <a:gd name="T30" fmla="*/ 56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2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3" y="73"/>
                      <a:pt x="13" y="68"/>
                      <a:pt x="9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9" y="21"/>
                      <a:pt x="9" y="37"/>
                    </a:cubicBezTo>
                    <a:cubicBezTo>
                      <a:pt x="9" y="51"/>
                      <a:pt x="15" y="66"/>
                      <a:pt x="33" y="66"/>
                    </a:cubicBezTo>
                    <a:cubicBezTo>
                      <a:pt x="49" y="66"/>
                      <a:pt x="56" y="51"/>
                      <a:pt x="56" y="37"/>
                    </a:cubicBezTo>
                    <a:cubicBezTo>
                      <a:pt x="56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CA2F9E3-FA4E-47F3-B5EC-182965A27C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44427" y="5812071"/>
              <a:ext cx="217994" cy="218744"/>
            </a:xfrm>
            <a:prstGeom prst="ellipse">
              <a:avLst/>
            </a:prstGeom>
            <a:solidFill>
              <a:srgbClr val="FFFFFF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1F0C6FB-409B-44B0-9BB9-D2ADAC5016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931" y="5862749"/>
              <a:ext cx="116986" cy="117388"/>
            </a:xfrm>
            <a:prstGeom prst="ellipse">
              <a:avLst/>
            </a:prstGeom>
            <a:solidFill>
              <a:srgbClr val="FF0000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DD44A59-75BF-48B0-A08B-D1D807085159}"/>
              </a:ext>
            </a:extLst>
          </p:cNvPr>
          <p:cNvGrpSpPr>
            <a:grpSpLocks noChangeAspect="1"/>
          </p:cNvGrpSpPr>
          <p:nvPr/>
        </p:nvGrpSpPr>
        <p:grpSpPr>
          <a:xfrm>
            <a:off x="5999113" y="5014369"/>
            <a:ext cx="292608" cy="274320"/>
            <a:chOff x="6461124" y="1623903"/>
            <a:chExt cx="413493" cy="401360"/>
          </a:xfrm>
        </p:grpSpPr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971C44F5-14CF-48C0-B2F9-368B10920C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D4765CA3-A218-4223-A90F-5ACFEBDEC4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54" name="Straight Connector 453">
            <a:extLst>
              <a:ext uri="{FF2B5EF4-FFF2-40B4-BE49-F238E27FC236}">
                <a16:creationId xmlns:a16="http://schemas.microsoft.com/office/drawing/2014/main" id="{E43AD0CD-51F7-4084-8411-66AFDE54CE49}"/>
              </a:ext>
            </a:extLst>
          </p:cNvPr>
          <p:cNvSpPr/>
          <p:nvPr/>
        </p:nvSpPr>
        <p:spPr>
          <a:xfrm>
            <a:off x="100216" y="2812217"/>
            <a:ext cx="4572000" cy="0"/>
          </a:xfrm>
          <a:prstGeom prst="line">
            <a:avLst/>
          </a:prstGeom>
          <a:gradFill rotWithShape="0">
            <a:gsLst>
              <a:gs pos="0">
                <a:srgbClr val="FFFFFF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FFFFFF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FFFFFF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D60000">
                <a:shade val="80000"/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06F8E937-6294-46FB-9081-F5BD55EF8C6A}"/>
              </a:ext>
            </a:extLst>
          </p:cNvPr>
          <p:cNvSpPr/>
          <p:nvPr/>
        </p:nvSpPr>
        <p:spPr>
          <a:xfrm>
            <a:off x="30771" y="2807153"/>
            <a:ext cx="483936" cy="4731253"/>
          </a:xfrm>
          <a:custGeom>
            <a:avLst/>
            <a:gdLst>
              <a:gd name="connsiteX0" fmla="*/ 0 w 483936"/>
              <a:gd name="connsiteY0" fmla="*/ 0 h 4731253"/>
              <a:gd name="connsiteX1" fmla="*/ 483936 w 483936"/>
              <a:gd name="connsiteY1" fmla="*/ 0 h 4731253"/>
              <a:gd name="connsiteX2" fmla="*/ 483936 w 483936"/>
              <a:gd name="connsiteY2" fmla="*/ 4731253 h 4731253"/>
              <a:gd name="connsiteX3" fmla="*/ 0 w 483936"/>
              <a:gd name="connsiteY3" fmla="*/ 4731253 h 4731253"/>
              <a:gd name="connsiteX4" fmla="*/ 0 w 483936"/>
              <a:gd name="connsiteY4" fmla="*/ 0 h 473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936" h="4731253">
                <a:moveTo>
                  <a:pt x="0" y="0"/>
                </a:moveTo>
                <a:lnTo>
                  <a:pt x="483936" y="0"/>
                </a:lnTo>
                <a:lnTo>
                  <a:pt x="483936" y="4731253"/>
                </a:lnTo>
                <a:lnTo>
                  <a:pt x="0" y="47312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vert" wrap="square" lIns="76200" tIns="76200" rIns="76200" bIns="76200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F5 Technology Used</a:t>
            </a:r>
          </a:p>
        </p:txBody>
      </p:sp>
      <p:sp>
        <p:nvSpPr>
          <p:cNvPr id="456" name="Freeform: Shape 455">
            <a:extLst>
              <a:ext uri="{FF2B5EF4-FFF2-40B4-BE49-F238E27FC236}">
                <a16:creationId xmlns:a16="http://schemas.microsoft.com/office/drawing/2014/main" id="{CFFC311B-4BBE-4C8D-83A7-5FF3890A7B3B}"/>
              </a:ext>
            </a:extLst>
          </p:cNvPr>
          <p:cNvSpPr/>
          <p:nvPr/>
        </p:nvSpPr>
        <p:spPr>
          <a:xfrm>
            <a:off x="572947" y="2882087"/>
            <a:ext cx="1178596" cy="1558521"/>
          </a:xfrm>
          <a:custGeom>
            <a:avLst/>
            <a:gdLst>
              <a:gd name="connsiteX0" fmla="*/ 0 w 1171538"/>
              <a:gd name="connsiteY0" fmla="*/ 0 h 1478516"/>
              <a:gd name="connsiteX1" fmla="*/ 1171538 w 1171538"/>
              <a:gd name="connsiteY1" fmla="*/ 0 h 1478516"/>
              <a:gd name="connsiteX2" fmla="*/ 1171538 w 1171538"/>
              <a:gd name="connsiteY2" fmla="*/ 1478516 h 1478516"/>
              <a:gd name="connsiteX3" fmla="*/ 0 w 1171538"/>
              <a:gd name="connsiteY3" fmla="*/ 1478516 h 1478516"/>
              <a:gd name="connsiteX4" fmla="*/ 0 w 1171538"/>
              <a:gd name="connsiteY4" fmla="*/ 0 h 1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538" h="1478516">
                <a:moveTo>
                  <a:pt x="0" y="0"/>
                </a:moveTo>
                <a:lnTo>
                  <a:pt x="1171538" y="0"/>
                </a:lnTo>
                <a:lnTo>
                  <a:pt x="1171538" y="1478516"/>
                </a:lnTo>
                <a:lnTo>
                  <a:pt x="0" y="1478516"/>
                </a:lnTo>
                <a:lnTo>
                  <a:pt x="0" y="0"/>
                </a:lnTo>
                <a:close/>
              </a:path>
            </a:pathLst>
          </a:custGeom>
          <a:solidFill>
            <a:srgbClr val="F4F4F4">
              <a:lumMod val="1000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Traffic Management </a:t>
            </a:r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34615B4A-D3DD-4D6E-8DF8-1C122F175FF5}"/>
              </a:ext>
            </a:extLst>
          </p:cNvPr>
          <p:cNvSpPr/>
          <p:nvPr/>
        </p:nvSpPr>
        <p:spPr>
          <a:xfrm>
            <a:off x="1645885" y="2864874"/>
            <a:ext cx="812960" cy="739258"/>
          </a:xfrm>
          <a:custGeom>
            <a:avLst/>
            <a:gdLst>
              <a:gd name="connsiteX0" fmla="*/ 0 w 812960"/>
              <a:gd name="connsiteY0" fmla="*/ 0 h 739258"/>
              <a:gd name="connsiteX1" fmla="*/ 812960 w 812960"/>
              <a:gd name="connsiteY1" fmla="*/ 0 h 739258"/>
              <a:gd name="connsiteX2" fmla="*/ 812960 w 812960"/>
              <a:gd name="connsiteY2" fmla="*/ 739258 h 739258"/>
              <a:gd name="connsiteX3" fmla="*/ 0 w 812960"/>
              <a:gd name="connsiteY3" fmla="*/ 739258 h 739258"/>
              <a:gd name="connsiteX4" fmla="*/ 0 w 812960"/>
              <a:gd name="connsiteY4" fmla="*/ 0 h 73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60" h="739258">
                <a:moveTo>
                  <a:pt x="0" y="0"/>
                </a:moveTo>
                <a:lnTo>
                  <a:pt x="812960" y="0"/>
                </a:lnTo>
                <a:lnTo>
                  <a:pt x="812960" y="739258"/>
                </a:lnTo>
                <a:lnTo>
                  <a:pt x="0" y="7392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t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1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8" name="Freeform: Shape 457">
            <a:extLst>
              <a:ext uri="{FF2B5EF4-FFF2-40B4-BE49-F238E27FC236}">
                <a16:creationId xmlns:a16="http://schemas.microsoft.com/office/drawing/2014/main" id="{3A8E7B51-102C-4ABD-B662-F62C5B33A71B}"/>
              </a:ext>
            </a:extLst>
          </p:cNvPr>
          <p:cNvSpPr/>
          <p:nvPr/>
        </p:nvSpPr>
        <p:spPr>
          <a:xfrm>
            <a:off x="2456592" y="2910501"/>
            <a:ext cx="2666082" cy="385029"/>
          </a:xfrm>
          <a:custGeom>
            <a:avLst/>
            <a:gdLst>
              <a:gd name="connsiteX0" fmla="*/ 0 w 2666082"/>
              <a:gd name="connsiteY0" fmla="*/ 0 h 369629"/>
              <a:gd name="connsiteX1" fmla="*/ 2666082 w 2666082"/>
              <a:gd name="connsiteY1" fmla="*/ 0 h 369629"/>
              <a:gd name="connsiteX2" fmla="*/ 2666082 w 2666082"/>
              <a:gd name="connsiteY2" fmla="*/ 369629 h 369629"/>
              <a:gd name="connsiteX3" fmla="*/ 0 w 2666082"/>
              <a:gd name="connsiteY3" fmla="*/ 369629 h 369629"/>
              <a:gd name="connsiteX4" fmla="*/ 0 w 2666082"/>
              <a:gd name="connsiteY4" fmla="*/ 0 h 36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6082" h="369629">
                <a:moveTo>
                  <a:pt x="0" y="0"/>
                </a:moveTo>
                <a:lnTo>
                  <a:pt x="2666082" y="0"/>
                </a:lnTo>
                <a:lnTo>
                  <a:pt x="2666082" y="369629"/>
                </a:lnTo>
                <a:lnTo>
                  <a:pt x="0" y="3696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Global Server Load Balancing</a:t>
            </a:r>
          </a:p>
        </p:txBody>
      </p:sp>
      <p:sp>
        <p:nvSpPr>
          <p:cNvPr id="459" name="Freeform: Shape 458">
            <a:extLst>
              <a:ext uri="{FF2B5EF4-FFF2-40B4-BE49-F238E27FC236}">
                <a16:creationId xmlns:a16="http://schemas.microsoft.com/office/drawing/2014/main" id="{BC4CD6BD-3C2C-43C9-9C3C-D868C3EEED7C}"/>
              </a:ext>
            </a:extLst>
          </p:cNvPr>
          <p:cNvSpPr/>
          <p:nvPr/>
        </p:nvSpPr>
        <p:spPr>
          <a:xfrm>
            <a:off x="2456592" y="3270069"/>
            <a:ext cx="2206991" cy="385029"/>
          </a:xfrm>
          <a:custGeom>
            <a:avLst/>
            <a:gdLst>
              <a:gd name="connsiteX0" fmla="*/ 0 w 2206991"/>
              <a:gd name="connsiteY0" fmla="*/ 0 h 369629"/>
              <a:gd name="connsiteX1" fmla="*/ 2206991 w 2206991"/>
              <a:gd name="connsiteY1" fmla="*/ 0 h 369629"/>
              <a:gd name="connsiteX2" fmla="*/ 2206991 w 2206991"/>
              <a:gd name="connsiteY2" fmla="*/ 369629 h 369629"/>
              <a:gd name="connsiteX3" fmla="*/ 0 w 2206991"/>
              <a:gd name="connsiteY3" fmla="*/ 369629 h 369629"/>
              <a:gd name="connsiteX4" fmla="*/ 0 w 2206991"/>
              <a:gd name="connsiteY4" fmla="*/ 0 h 36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991" h="369629">
                <a:moveTo>
                  <a:pt x="0" y="0"/>
                </a:moveTo>
                <a:lnTo>
                  <a:pt x="2206991" y="0"/>
                </a:lnTo>
                <a:lnTo>
                  <a:pt x="2206991" y="369629"/>
                </a:lnTo>
                <a:lnTo>
                  <a:pt x="0" y="3696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Location Based Routing</a:t>
            </a:r>
          </a:p>
        </p:txBody>
      </p:sp>
      <p:sp>
        <p:nvSpPr>
          <p:cNvPr id="460" name="Straight Connector 459">
            <a:extLst>
              <a:ext uri="{FF2B5EF4-FFF2-40B4-BE49-F238E27FC236}">
                <a16:creationId xmlns:a16="http://schemas.microsoft.com/office/drawing/2014/main" id="{9216121F-760D-4502-B824-20FA9826EEB1}"/>
              </a:ext>
            </a:extLst>
          </p:cNvPr>
          <p:cNvSpPr/>
          <p:nvPr/>
        </p:nvSpPr>
        <p:spPr>
          <a:xfrm>
            <a:off x="1751544" y="3620337"/>
            <a:ext cx="2321125" cy="0"/>
          </a:xfrm>
          <a:prstGeom prst="line">
            <a:avLst/>
          </a:prstGeom>
          <a:sp3d z="127000"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3B1E58E0-203A-4FE5-B475-4496FDFDE192}"/>
              </a:ext>
            </a:extLst>
          </p:cNvPr>
          <p:cNvSpPr/>
          <p:nvPr/>
        </p:nvSpPr>
        <p:spPr>
          <a:xfrm>
            <a:off x="1816842" y="3620337"/>
            <a:ext cx="1095264" cy="739258"/>
          </a:xfrm>
          <a:custGeom>
            <a:avLst/>
            <a:gdLst>
              <a:gd name="connsiteX0" fmla="*/ 0 w 1095264"/>
              <a:gd name="connsiteY0" fmla="*/ 0 h 739258"/>
              <a:gd name="connsiteX1" fmla="*/ 1095264 w 1095264"/>
              <a:gd name="connsiteY1" fmla="*/ 0 h 739258"/>
              <a:gd name="connsiteX2" fmla="*/ 1095264 w 1095264"/>
              <a:gd name="connsiteY2" fmla="*/ 739258 h 739258"/>
              <a:gd name="connsiteX3" fmla="*/ 0 w 1095264"/>
              <a:gd name="connsiteY3" fmla="*/ 739258 h 739258"/>
              <a:gd name="connsiteX4" fmla="*/ 0 w 1095264"/>
              <a:gd name="connsiteY4" fmla="*/ 0 h 73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739258">
                <a:moveTo>
                  <a:pt x="0" y="0"/>
                </a:moveTo>
                <a:lnTo>
                  <a:pt x="1095264" y="0"/>
                </a:lnTo>
                <a:lnTo>
                  <a:pt x="1095264" y="739258"/>
                </a:lnTo>
                <a:lnTo>
                  <a:pt x="0" y="7392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2" name="Freeform: Shape 461">
            <a:extLst>
              <a:ext uri="{FF2B5EF4-FFF2-40B4-BE49-F238E27FC236}">
                <a16:creationId xmlns:a16="http://schemas.microsoft.com/office/drawing/2014/main" id="{6B4211B1-3B9D-4173-AEC1-9FF092096D1F}"/>
              </a:ext>
            </a:extLst>
          </p:cNvPr>
          <p:cNvSpPr/>
          <p:nvPr/>
        </p:nvSpPr>
        <p:spPr>
          <a:xfrm>
            <a:off x="2456592" y="3666056"/>
            <a:ext cx="2263014" cy="385029"/>
          </a:xfrm>
          <a:custGeom>
            <a:avLst/>
            <a:gdLst>
              <a:gd name="connsiteX0" fmla="*/ 0 w 2263014"/>
              <a:gd name="connsiteY0" fmla="*/ 0 h 369629"/>
              <a:gd name="connsiteX1" fmla="*/ 2263014 w 2263014"/>
              <a:gd name="connsiteY1" fmla="*/ 0 h 369629"/>
              <a:gd name="connsiteX2" fmla="*/ 2263014 w 2263014"/>
              <a:gd name="connsiteY2" fmla="*/ 369629 h 369629"/>
              <a:gd name="connsiteX3" fmla="*/ 0 w 2263014"/>
              <a:gd name="connsiteY3" fmla="*/ 369629 h 369629"/>
              <a:gd name="connsiteX4" fmla="*/ 0 w 2263014"/>
              <a:gd name="connsiteY4" fmla="*/ 0 h 36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014" h="369629">
                <a:moveTo>
                  <a:pt x="0" y="0"/>
                </a:moveTo>
                <a:lnTo>
                  <a:pt x="2263014" y="0"/>
                </a:lnTo>
                <a:lnTo>
                  <a:pt x="2263014" y="369629"/>
                </a:lnTo>
                <a:lnTo>
                  <a:pt x="0" y="3696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Load Balancing</a:t>
            </a:r>
          </a:p>
        </p:txBody>
      </p:sp>
      <p:sp>
        <p:nvSpPr>
          <p:cNvPr id="463" name="Freeform: Shape 462">
            <a:extLst>
              <a:ext uri="{FF2B5EF4-FFF2-40B4-BE49-F238E27FC236}">
                <a16:creationId xmlns:a16="http://schemas.microsoft.com/office/drawing/2014/main" id="{E376EFE4-9B89-4CF9-8154-D10838473D34}"/>
              </a:ext>
            </a:extLst>
          </p:cNvPr>
          <p:cNvSpPr/>
          <p:nvPr/>
        </p:nvSpPr>
        <p:spPr>
          <a:xfrm>
            <a:off x="2456592" y="4010037"/>
            <a:ext cx="2991255" cy="385029"/>
          </a:xfrm>
          <a:custGeom>
            <a:avLst/>
            <a:gdLst>
              <a:gd name="connsiteX0" fmla="*/ 0 w 2991255"/>
              <a:gd name="connsiteY0" fmla="*/ 0 h 369629"/>
              <a:gd name="connsiteX1" fmla="*/ 2991255 w 2991255"/>
              <a:gd name="connsiteY1" fmla="*/ 0 h 369629"/>
              <a:gd name="connsiteX2" fmla="*/ 2991255 w 2991255"/>
              <a:gd name="connsiteY2" fmla="*/ 369629 h 369629"/>
              <a:gd name="connsiteX3" fmla="*/ 0 w 2991255"/>
              <a:gd name="connsiteY3" fmla="*/ 369629 h 369629"/>
              <a:gd name="connsiteX4" fmla="*/ 0 w 2991255"/>
              <a:gd name="connsiteY4" fmla="*/ 0 h 36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255" h="369629">
                <a:moveTo>
                  <a:pt x="0" y="0"/>
                </a:moveTo>
                <a:lnTo>
                  <a:pt x="2991255" y="0"/>
                </a:lnTo>
                <a:lnTo>
                  <a:pt x="2991255" y="369629"/>
                </a:lnTo>
                <a:lnTo>
                  <a:pt x="0" y="36962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IPSec Tunneling</a:t>
            </a:r>
          </a:p>
        </p:txBody>
      </p:sp>
      <p:sp>
        <p:nvSpPr>
          <p:cNvPr id="464" name="Straight Connector 463">
            <a:extLst>
              <a:ext uri="{FF2B5EF4-FFF2-40B4-BE49-F238E27FC236}">
                <a16:creationId xmlns:a16="http://schemas.microsoft.com/office/drawing/2014/main" id="{234E528B-3C55-4E2B-B154-5DA43F63CEA4}"/>
              </a:ext>
            </a:extLst>
          </p:cNvPr>
          <p:cNvSpPr/>
          <p:nvPr/>
        </p:nvSpPr>
        <p:spPr>
          <a:xfrm>
            <a:off x="514707" y="4359595"/>
            <a:ext cx="3482558" cy="0"/>
          </a:xfrm>
          <a:prstGeom prst="line">
            <a:avLst/>
          </a:prstGeom>
          <a:solidFill>
            <a:srgbClr val="D60000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D60000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  <a:sp3d z="127000" prstMaterial="matte"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5" name="Freeform: Shape 464">
            <a:extLst>
              <a:ext uri="{FF2B5EF4-FFF2-40B4-BE49-F238E27FC236}">
                <a16:creationId xmlns:a16="http://schemas.microsoft.com/office/drawing/2014/main" id="{864429FB-8E45-4303-87E1-4BCE9F9FA706}"/>
              </a:ext>
            </a:extLst>
          </p:cNvPr>
          <p:cNvSpPr/>
          <p:nvPr/>
        </p:nvSpPr>
        <p:spPr>
          <a:xfrm>
            <a:off x="580005" y="4433521"/>
            <a:ext cx="1204013" cy="1478516"/>
          </a:xfrm>
          <a:custGeom>
            <a:avLst/>
            <a:gdLst>
              <a:gd name="connsiteX0" fmla="*/ 0 w 1204013"/>
              <a:gd name="connsiteY0" fmla="*/ 0 h 1478516"/>
              <a:gd name="connsiteX1" fmla="*/ 1204013 w 1204013"/>
              <a:gd name="connsiteY1" fmla="*/ 0 h 1478516"/>
              <a:gd name="connsiteX2" fmla="*/ 1204013 w 1204013"/>
              <a:gd name="connsiteY2" fmla="*/ 1478516 h 1478516"/>
              <a:gd name="connsiteX3" fmla="*/ 0 w 1204013"/>
              <a:gd name="connsiteY3" fmla="*/ 1478516 h 1478516"/>
              <a:gd name="connsiteX4" fmla="*/ 0 w 1204013"/>
              <a:gd name="connsiteY4" fmla="*/ 0 h 1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013" h="1478516">
                <a:moveTo>
                  <a:pt x="0" y="0"/>
                </a:moveTo>
                <a:lnTo>
                  <a:pt x="1204013" y="0"/>
                </a:lnTo>
                <a:lnTo>
                  <a:pt x="1204013" y="1478516"/>
                </a:lnTo>
                <a:lnTo>
                  <a:pt x="0" y="1478516"/>
                </a:lnTo>
                <a:lnTo>
                  <a:pt x="0" y="0"/>
                </a:lnTo>
                <a:close/>
              </a:path>
            </a:pathLst>
          </a:custGeom>
          <a:solidFill>
            <a:srgbClr val="F4F4F4">
              <a:lumMod val="10000"/>
            </a:srgb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530" tIns="49530" rIns="49530" bIns="49530" numCol="1" spcCol="1270" anchor="t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Orchestration</a:t>
            </a:r>
          </a:p>
        </p:txBody>
      </p:sp>
      <p:sp>
        <p:nvSpPr>
          <p:cNvPr id="466" name="Freeform: Shape 465">
            <a:extLst>
              <a:ext uri="{FF2B5EF4-FFF2-40B4-BE49-F238E27FC236}">
                <a16:creationId xmlns:a16="http://schemas.microsoft.com/office/drawing/2014/main" id="{F561A819-75CF-4700-B023-B0C4B659D4FA}"/>
              </a:ext>
            </a:extLst>
          </p:cNvPr>
          <p:cNvSpPr/>
          <p:nvPr/>
        </p:nvSpPr>
        <p:spPr>
          <a:xfrm>
            <a:off x="1849316" y="4433521"/>
            <a:ext cx="1095264" cy="1478516"/>
          </a:xfrm>
          <a:custGeom>
            <a:avLst/>
            <a:gdLst>
              <a:gd name="connsiteX0" fmla="*/ 0 w 1095264"/>
              <a:gd name="connsiteY0" fmla="*/ 0 h 1478516"/>
              <a:gd name="connsiteX1" fmla="*/ 1095264 w 1095264"/>
              <a:gd name="connsiteY1" fmla="*/ 0 h 1478516"/>
              <a:gd name="connsiteX2" fmla="*/ 1095264 w 1095264"/>
              <a:gd name="connsiteY2" fmla="*/ 1478516 h 1478516"/>
              <a:gd name="connsiteX3" fmla="*/ 0 w 1095264"/>
              <a:gd name="connsiteY3" fmla="*/ 1478516 h 1478516"/>
              <a:gd name="connsiteX4" fmla="*/ 0 w 1095264"/>
              <a:gd name="connsiteY4" fmla="*/ 0 h 1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1478516">
                <a:moveTo>
                  <a:pt x="0" y="0"/>
                </a:moveTo>
                <a:lnTo>
                  <a:pt x="1095264" y="0"/>
                </a:lnTo>
                <a:lnTo>
                  <a:pt x="1095264" y="1478516"/>
                </a:lnTo>
                <a:lnTo>
                  <a:pt x="0" y="147851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marL="0" lvl="0" indent="0" algn="l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5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7" name="Freeform: Shape 466">
            <a:extLst>
              <a:ext uri="{FF2B5EF4-FFF2-40B4-BE49-F238E27FC236}">
                <a16:creationId xmlns:a16="http://schemas.microsoft.com/office/drawing/2014/main" id="{B9230411-7957-4792-BC92-1275301B2047}"/>
              </a:ext>
            </a:extLst>
          </p:cNvPr>
          <p:cNvSpPr/>
          <p:nvPr/>
        </p:nvSpPr>
        <p:spPr>
          <a:xfrm>
            <a:off x="2456592" y="4690783"/>
            <a:ext cx="2022526" cy="280686"/>
          </a:xfrm>
          <a:custGeom>
            <a:avLst/>
            <a:gdLst>
              <a:gd name="connsiteX0" fmla="*/ 0 w 2022526"/>
              <a:gd name="connsiteY0" fmla="*/ 0 h 269459"/>
              <a:gd name="connsiteX1" fmla="*/ 2022526 w 2022526"/>
              <a:gd name="connsiteY1" fmla="*/ 0 h 269459"/>
              <a:gd name="connsiteX2" fmla="*/ 2022526 w 2022526"/>
              <a:gd name="connsiteY2" fmla="*/ 269459 h 269459"/>
              <a:gd name="connsiteX3" fmla="*/ 0 w 2022526"/>
              <a:gd name="connsiteY3" fmla="*/ 269459 h 269459"/>
              <a:gd name="connsiteX4" fmla="*/ 0 w 2022526"/>
              <a:gd name="connsiteY4" fmla="*/ 0 h 26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526" h="269459">
                <a:moveTo>
                  <a:pt x="0" y="0"/>
                </a:moveTo>
                <a:lnTo>
                  <a:pt x="2022526" y="0"/>
                </a:lnTo>
                <a:lnTo>
                  <a:pt x="2022526" y="269459"/>
                </a:lnTo>
                <a:lnTo>
                  <a:pt x="0" y="2694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Jenkins</a:t>
            </a:r>
          </a:p>
        </p:txBody>
      </p:sp>
      <p:sp>
        <p:nvSpPr>
          <p:cNvPr id="468" name="Straight Connector 467">
            <a:extLst>
              <a:ext uri="{FF2B5EF4-FFF2-40B4-BE49-F238E27FC236}">
                <a16:creationId xmlns:a16="http://schemas.microsoft.com/office/drawing/2014/main" id="{BA9816A3-8012-4C75-879C-7DBA7B70C59A}"/>
              </a:ext>
            </a:extLst>
          </p:cNvPr>
          <p:cNvSpPr/>
          <p:nvPr/>
        </p:nvSpPr>
        <p:spPr>
          <a:xfrm>
            <a:off x="514707" y="5912038"/>
            <a:ext cx="3482558" cy="0"/>
          </a:xfrm>
          <a:prstGeom prst="line">
            <a:avLst/>
          </a:prstGeom>
          <a:sp3d z="127000"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9" name="Freeform: Shape 468">
            <a:extLst>
              <a:ext uri="{FF2B5EF4-FFF2-40B4-BE49-F238E27FC236}">
                <a16:creationId xmlns:a16="http://schemas.microsoft.com/office/drawing/2014/main" id="{F1D47C4E-FBE5-40DC-88DD-2B70A4DA6D8C}"/>
              </a:ext>
            </a:extLst>
          </p:cNvPr>
          <p:cNvSpPr/>
          <p:nvPr/>
        </p:nvSpPr>
        <p:spPr>
          <a:xfrm>
            <a:off x="580005" y="5985964"/>
            <a:ext cx="1218087" cy="706518"/>
          </a:xfrm>
          <a:custGeom>
            <a:avLst/>
            <a:gdLst>
              <a:gd name="connsiteX0" fmla="*/ 0 w 1218087"/>
              <a:gd name="connsiteY0" fmla="*/ 0 h 1478516"/>
              <a:gd name="connsiteX1" fmla="*/ 1218087 w 1218087"/>
              <a:gd name="connsiteY1" fmla="*/ 0 h 1478516"/>
              <a:gd name="connsiteX2" fmla="*/ 1218087 w 1218087"/>
              <a:gd name="connsiteY2" fmla="*/ 1478516 h 1478516"/>
              <a:gd name="connsiteX3" fmla="*/ 0 w 1218087"/>
              <a:gd name="connsiteY3" fmla="*/ 1478516 h 1478516"/>
              <a:gd name="connsiteX4" fmla="*/ 0 w 1218087"/>
              <a:gd name="connsiteY4" fmla="*/ 0 h 14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87" h="1478516">
                <a:moveTo>
                  <a:pt x="0" y="0"/>
                </a:moveTo>
                <a:lnTo>
                  <a:pt x="1218087" y="0"/>
                </a:lnTo>
                <a:lnTo>
                  <a:pt x="1218087" y="1478516"/>
                </a:lnTo>
                <a:lnTo>
                  <a:pt x="0" y="14785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Security</a:t>
            </a:r>
          </a:p>
        </p:txBody>
      </p:sp>
      <p:sp>
        <p:nvSpPr>
          <p:cNvPr id="470" name="Freeform: Shape 469">
            <a:extLst>
              <a:ext uri="{FF2B5EF4-FFF2-40B4-BE49-F238E27FC236}">
                <a16:creationId xmlns:a16="http://schemas.microsoft.com/office/drawing/2014/main" id="{B7398D2B-5D9F-46FB-85B7-9E490E2CCA41}"/>
              </a:ext>
            </a:extLst>
          </p:cNvPr>
          <p:cNvSpPr/>
          <p:nvPr/>
        </p:nvSpPr>
        <p:spPr>
          <a:xfrm>
            <a:off x="1863391" y="5985964"/>
            <a:ext cx="1095264" cy="739258"/>
          </a:xfrm>
          <a:custGeom>
            <a:avLst/>
            <a:gdLst>
              <a:gd name="connsiteX0" fmla="*/ 0 w 1095264"/>
              <a:gd name="connsiteY0" fmla="*/ 0 h 739258"/>
              <a:gd name="connsiteX1" fmla="*/ 1095264 w 1095264"/>
              <a:gd name="connsiteY1" fmla="*/ 0 h 739258"/>
              <a:gd name="connsiteX2" fmla="*/ 1095264 w 1095264"/>
              <a:gd name="connsiteY2" fmla="*/ 739258 h 739258"/>
              <a:gd name="connsiteX3" fmla="*/ 0 w 1095264"/>
              <a:gd name="connsiteY3" fmla="*/ 739258 h 739258"/>
              <a:gd name="connsiteX4" fmla="*/ 0 w 1095264"/>
              <a:gd name="connsiteY4" fmla="*/ 0 h 73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739258">
                <a:moveTo>
                  <a:pt x="0" y="0"/>
                </a:moveTo>
                <a:lnTo>
                  <a:pt x="1095264" y="0"/>
                </a:lnTo>
                <a:lnTo>
                  <a:pt x="1095264" y="739258"/>
                </a:lnTo>
                <a:lnTo>
                  <a:pt x="0" y="7392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1" name="Straight Connector 470">
            <a:extLst>
              <a:ext uri="{FF2B5EF4-FFF2-40B4-BE49-F238E27FC236}">
                <a16:creationId xmlns:a16="http://schemas.microsoft.com/office/drawing/2014/main" id="{96522141-340D-4317-BA98-A45BEF6E4298}"/>
              </a:ext>
            </a:extLst>
          </p:cNvPr>
          <p:cNvSpPr/>
          <p:nvPr/>
        </p:nvSpPr>
        <p:spPr>
          <a:xfrm>
            <a:off x="1798093" y="6725222"/>
            <a:ext cx="2321125" cy="0"/>
          </a:xfrm>
          <a:prstGeom prst="line">
            <a:avLst/>
          </a:prstGeom>
          <a:sp3d z="127000" prstMaterial="matte"/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FE2098CE-75B9-4C77-8A33-0EB24EA06891}"/>
              </a:ext>
            </a:extLst>
          </p:cNvPr>
          <p:cNvSpPr/>
          <p:nvPr/>
        </p:nvSpPr>
        <p:spPr>
          <a:xfrm>
            <a:off x="1863391" y="6725222"/>
            <a:ext cx="1095264" cy="739258"/>
          </a:xfrm>
          <a:custGeom>
            <a:avLst/>
            <a:gdLst>
              <a:gd name="connsiteX0" fmla="*/ 0 w 1095264"/>
              <a:gd name="connsiteY0" fmla="*/ 0 h 739258"/>
              <a:gd name="connsiteX1" fmla="*/ 1095264 w 1095264"/>
              <a:gd name="connsiteY1" fmla="*/ 0 h 739258"/>
              <a:gd name="connsiteX2" fmla="*/ 1095264 w 1095264"/>
              <a:gd name="connsiteY2" fmla="*/ 739258 h 739258"/>
              <a:gd name="connsiteX3" fmla="*/ 0 w 1095264"/>
              <a:gd name="connsiteY3" fmla="*/ 739258 h 739258"/>
              <a:gd name="connsiteX4" fmla="*/ 0 w 1095264"/>
              <a:gd name="connsiteY4" fmla="*/ 0 h 73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739258">
                <a:moveTo>
                  <a:pt x="0" y="0"/>
                </a:moveTo>
                <a:lnTo>
                  <a:pt x="1095264" y="0"/>
                </a:lnTo>
                <a:lnTo>
                  <a:pt x="1095264" y="739258"/>
                </a:lnTo>
                <a:lnTo>
                  <a:pt x="0" y="7392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B86C0E36-347C-4816-9A75-EC3CADA6F3CC}"/>
              </a:ext>
            </a:extLst>
          </p:cNvPr>
          <p:cNvSpPr/>
          <p:nvPr/>
        </p:nvSpPr>
        <p:spPr>
          <a:xfrm>
            <a:off x="3023953" y="6725222"/>
            <a:ext cx="1095264" cy="455539"/>
          </a:xfrm>
          <a:custGeom>
            <a:avLst/>
            <a:gdLst>
              <a:gd name="connsiteX0" fmla="*/ 0 w 1095264"/>
              <a:gd name="connsiteY0" fmla="*/ 0 h 455539"/>
              <a:gd name="connsiteX1" fmla="*/ 1095264 w 1095264"/>
              <a:gd name="connsiteY1" fmla="*/ 0 h 455539"/>
              <a:gd name="connsiteX2" fmla="*/ 1095264 w 1095264"/>
              <a:gd name="connsiteY2" fmla="*/ 455539 h 455539"/>
              <a:gd name="connsiteX3" fmla="*/ 0 w 1095264"/>
              <a:gd name="connsiteY3" fmla="*/ 455539 h 455539"/>
              <a:gd name="connsiteX4" fmla="*/ 0 w 1095264"/>
              <a:gd name="connsiteY4" fmla="*/ 0 h 45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455539">
                <a:moveTo>
                  <a:pt x="0" y="0"/>
                </a:moveTo>
                <a:lnTo>
                  <a:pt x="1095264" y="0"/>
                </a:lnTo>
                <a:lnTo>
                  <a:pt x="1095264" y="455539"/>
                </a:lnTo>
                <a:lnTo>
                  <a:pt x="0" y="45553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4" name="Freeform: Shape 473">
            <a:extLst>
              <a:ext uri="{FF2B5EF4-FFF2-40B4-BE49-F238E27FC236}">
                <a16:creationId xmlns:a16="http://schemas.microsoft.com/office/drawing/2014/main" id="{2387061B-29FD-4FF9-B00C-E5AD008656AE}"/>
              </a:ext>
            </a:extLst>
          </p:cNvPr>
          <p:cNvSpPr/>
          <p:nvPr/>
        </p:nvSpPr>
        <p:spPr>
          <a:xfrm>
            <a:off x="2456592" y="6186565"/>
            <a:ext cx="2187787" cy="294372"/>
          </a:xfrm>
          <a:custGeom>
            <a:avLst/>
            <a:gdLst>
              <a:gd name="connsiteX0" fmla="*/ 0 w 2664395"/>
              <a:gd name="connsiteY0" fmla="*/ 0 h 282598"/>
              <a:gd name="connsiteX1" fmla="*/ 2664395 w 2664395"/>
              <a:gd name="connsiteY1" fmla="*/ 0 h 282598"/>
              <a:gd name="connsiteX2" fmla="*/ 2664395 w 2664395"/>
              <a:gd name="connsiteY2" fmla="*/ 282598 h 282598"/>
              <a:gd name="connsiteX3" fmla="*/ 0 w 2664395"/>
              <a:gd name="connsiteY3" fmla="*/ 282598 h 282598"/>
              <a:gd name="connsiteX4" fmla="*/ 0 w 2664395"/>
              <a:gd name="connsiteY4" fmla="*/ 0 h 28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4395" h="282598">
                <a:moveTo>
                  <a:pt x="0" y="0"/>
                </a:moveTo>
                <a:lnTo>
                  <a:pt x="2664395" y="0"/>
                </a:lnTo>
                <a:lnTo>
                  <a:pt x="2664395" y="282598"/>
                </a:lnTo>
                <a:lnTo>
                  <a:pt x="0" y="28259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Web Application Firewall</a:t>
            </a: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389A857E-9E41-4D70-A2A2-92CEF67C9586}"/>
              </a:ext>
            </a:extLst>
          </p:cNvPr>
          <p:cNvGrpSpPr/>
          <p:nvPr/>
        </p:nvGrpSpPr>
        <p:grpSpPr>
          <a:xfrm>
            <a:off x="1920231" y="3123990"/>
            <a:ext cx="444167" cy="187534"/>
            <a:chOff x="828675" y="1411288"/>
            <a:chExt cx="544513" cy="258762"/>
          </a:xfrm>
        </p:grpSpPr>
        <p:sp>
          <p:nvSpPr>
            <p:cNvPr id="508" name="AutoShape 3">
              <a:extLst>
                <a:ext uri="{FF2B5EF4-FFF2-40B4-BE49-F238E27FC236}">
                  <a16:creationId xmlns:a16="http://schemas.microsoft.com/office/drawing/2014/main" id="{A495DD40-B227-42B5-90DA-22FAF4D48F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8675" y="1411288"/>
              <a:ext cx="544513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9" name="Freeform 5">
              <a:extLst>
                <a:ext uri="{FF2B5EF4-FFF2-40B4-BE49-F238E27FC236}">
                  <a16:creationId xmlns:a16="http://schemas.microsoft.com/office/drawing/2014/main" id="{945B12DA-DE9F-43C4-BA8B-59B7DE6F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75" y="1411288"/>
              <a:ext cx="544513" cy="258762"/>
            </a:xfrm>
            <a:custGeom>
              <a:avLst/>
              <a:gdLst>
                <a:gd name="T0" fmla="*/ 403 w 403"/>
                <a:gd name="T1" fmla="*/ 147 h 191"/>
                <a:gd name="T2" fmla="*/ 359 w 403"/>
                <a:gd name="T3" fmla="*/ 191 h 191"/>
                <a:gd name="T4" fmla="*/ 44 w 403"/>
                <a:gd name="T5" fmla="*/ 191 h 191"/>
                <a:gd name="T6" fmla="*/ 0 w 403"/>
                <a:gd name="T7" fmla="*/ 147 h 191"/>
                <a:gd name="T8" fmla="*/ 0 w 403"/>
                <a:gd name="T9" fmla="*/ 44 h 191"/>
                <a:gd name="T10" fmla="*/ 44 w 403"/>
                <a:gd name="T11" fmla="*/ 0 h 191"/>
                <a:gd name="T12" fmla="*/ 359 w 403"/>
                <a:gd name="T13" fmla="*/ 0 h 191"/>
                <a:gd name="T14" fmla="*/ 403 w 403"/>
                <a:gd name="T15" fmla="*/ 44 h 191"/>
                <a:gd name="T16" fmla="*/ 403 w 403"/>
                <a:gd name="T17" fmla="*/ 1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3" h="191">
                  <a:moveTo>
                    <a:pt x="403" y="147"/>
                  </a:moveTo>
                  <a:cubicBezTo>
                    <a:pt x="403" y="171"/>
                    <a:pt x="383" y="191"/>
                    <a:pt x="359" y="191"/>
                  </a:cubicBezTo>
                  <a:cubicBezTo>
                    <a:pt x="44" y="191"/>
                    <a:pt x="44" y="191"/>
                    <a:pt x="44" y="191"/>
                  </a:cubicBezTo>
                  <a:cubicBezTo>
                    <a:pt x="20" y="191"/>
                    <a:pt x="0" y="171"/>
                    <a:pt x="0" y="1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83" y="0"/>
                    <a:pt x="403" y="20"/>
                    <a:pt x="403" y="44"/>
                  </a:cubicBezTo>
                  <a:lnTo>
                    <a:pt x="403" y="147"/>
                  </a:lnTo>
                  <a:close/>
                </a:path>
              </a:pathLst>
            </a:custGeom>
            <a:solidFill>
              <a:srgbClr val="073E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510" name="Picture 509" descr="dns.emf">
              <a:extLst>
                <a:ext uri="{FF2B5EF4-FFF2-40B4-BE49-F238E27FC236}">
                  <a16:creationId xmlns:a16="http://schemas.microsoft.com/office/drawing/2014/main" id="{A574059A-DB55-4464-A853-693A3D4A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12" y="1470697"/>
              <a:ext cx="347617" cy="136224"/>
            </a:xfrm>
            <a:prstGeom prst="rect">
              <a:avLst/>
            </a:prstGeom>
          </p:spPr>
        </p:pic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BA606BC5-DD13-436C-A1CE-5325AB49B147}"/>
              </a:ext>
            </a:extLst>
          </p:cNvPr>
          <p:cNvGrpSpPr/>
          <p:nvPr/>
        </p:nvGrpSpPr>
        <p:grpSpPr>
          <a:xfrm>
            <a:off x="1920507" y="3861235"/>
            <a:ext cx="415222" cy="186934"/>
            <a:chOff x="832363" y="1065285"/>
            <a:chExt cx="547175" cy="260278"/>
          </a:xfrm>
        </p:grpSpPr>
        <p:sp>
          <p:nvSpPr>
            <p:cNvPr id="501" name="Freeform 5">
              <a:extLst>
                <a:ext uri="{FF2B5EF4-FFF2-40B4-BE49-F238E27FC236}">
                  <a16:creationId xmlns:a16="http://schemas.microsoft.com/office/drawing/2014/main" id="{60AD9C0F-F631-4B27-9CB1-59090873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363" y="1065285"/>
              <a:ext cx="544513" cy="258762"/>
            </a:xfrm>
            <a:custGeom>
              <a:avLst/>
              <a:gdLst>
                <a:gd name="T0" fmla="*/ 403 w 403"/>
                <a:gd name="T1" fmla="*/ 147 h 191"/>
                <a:gd name="T2" fmla="*/ 359 w 403"/>
                <a:gd name="T3" fmla="*/ 191 h 191"/>
                <a:gd name="T4" fmla="*/ 44 w 403"/>
                <a:gd name="T5" fmla="*/ 191 h 191"/>
                <a:gd name="T6" fmla="*/ 0 w 403"/>
                <a:gd name="T7" fmla="*/ 147 h 191"/>
                <a:gd name="T8" fmla="*/ 0 w 403"/>
                <a:gd name="T9" fmla="*/ 44 h 191"/>
                <a:gd name="T10" fmla="*/ 44 w 403"/>
                <a:gd name="T11" fmla="*/ 0 h 191"/>
                <a:gd name="T12" fmla="*/ 359 w 403"/>
                <a:gd name="T13" fmla="*/ 0 h 191"/>
                <a:gd name="T14" fmla="*/ 403 w 403"/>
                <a:gd name="T15" fmla="*/ 44 h 191"/>
                <a:gd name="T16" fmla="*/ 403 w 403"/>
                <a:gd name="T17" fmla="*/ 14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3" h="191">
                  <a:moveTo>
                    <a:pt x="403" y="147"/>
                  </a:moveTo>
                  <a:cubicBezTo>
                    <a:pt x="403" y="171"/>
                    <a:pt x="383" y="191"/>
                    <a:pt x="359" y="191"/>
                  </a:cubicBezTo>
                  <a:cubicBezTo>
                    <a:pt x="44" y="191"/>
                    <a:pt x="44" y="191"/>
                    <a:pt x="44" y="191"/>
                  </a:cubicBezTo>
                  <a:cubicBezTo>
                    <a:pt x="20" y="191"/>
                    <a:pt x="0" y="171"/>
                    <a:pt x="0" y="1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83" y="0"/>
                    <a:pt x="403" y="20"/>
                    <a:pt x="403" y="44"/>
                  </a:cubicBezTo>
                  <a:lnTo>
                    <a:pt x="403" y="147"/>
                  </a:lnTo>
                  <a:close/>
                </a:path>
              </a:pathLst>
            </a:custGeom>
            <a:solidFill>
              <a:srgbClr val="073E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3" name="AutoShape 10">
              <a:extLst>
                <a:ext uri="{FF2B5EF4-FFF2-40B4-BE49-F238E27FC236}">
                  <a16:creationId xmlns:a16="http://schemas.microsoft.com/office/drawing/2014/main" id="{6C91FCB8-D655-42C3-B712-DF8F603D5A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33438" y="1066800"/>
              <a:ext cx="5461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5" name="Freeform 13">
              <a:extLst>
                <a:ext uri="{FF2B5EF4-FFF2-40B4-BE49-F238E27FC236}">
                  <a16:creationId xmlns:a16="http://schemas.microsoft.com/office/drawing/2014/main" id="{620B4E6D-675E-4D8E-A5E4-60A7F7BBD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1" y="1133475"/>
              <a:ext cx="88900" cy="122238"/>
            </a:xfrm>
            <a:custGeom>
              <a:avLst/>
              <a:gdLst>
                <a:gd name="T0" fmla="*/ 0 w 56"/>
                <a:gd name="T1" fmla="*/ 0 h 77"/>
                <a:gd name="T2" fmla="*/ 17 w 56"/>
                <a:gd name="T3" fmla="*/ 0 h 77"/>
                <a:gd name="T4" fmla="*/ 17 w 56"/>
                <a:gd name="T5" fmla="*/ 63 h 77"/>
                <a:gd name="T6" fmla="*/ 56 w 56"/>
                <a:gd name="T7" fmla="*/ 63 h 77"/>
                <a:gd name="T8" fmla="*/ 56 w 56"/>
                <a:gd name="T9" fmla="*/ 77 h 77"/>
                <a:gd name="T10" fmla="*/ 0 w 56"/>
                <a:gd name="T11" fmla="*/ 77 h 77"/>
                <a:gd name="T12" fmla="*/ 0 w 5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7">
                  <a:moveTo>
                    <a:pt x="0" y="0"/>
                  </a:moveTo>
                  <a:lnTo>
                    <a:pt x="17" y="0"/>
                  </a:lnTo>
                  <a:lnTo>
                    <a:pt x="17" y="63"/>
                  </a:lnTo>
                  <a:lnTo>
                    <a:pt x="56" y="63"/>
                  </a:lnTo>
                  <a:lnTo>
                    <a:pt x="56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6" name="Freeform 14">
              <a:extLst>
                <a:ext uri="{FF2B5EF4-FFF2-40B4-BE49-F238E27FC236}">
                  <a16:creationId xmlns:a16="http://schemas.microsoft.com/office/drawing/2014/main" id="{92270451-65DF-4E21-B439-03AE4BDC1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1" y="1133475"/>
              <a:ext cx="101600" cy="122238"/>
            </a:xfrm>
            <a:custGeom>
              <a:avLst/>
              <a:gdLst>
                <a:gd name="T0" fmla="*/ 24 w 64"/>
                <a:gd name="T1" fmla="*/ 14 h 77"/>
                <a:gd name="T2" fmla="*/ 0 w 64"/>
                <a:gd name="T3" fmla="*/ 14 h 77"/>
                <a:gd name="T4" fmla="*/ 0 w 64"/>
                <a:gd name="T5" fmla="*/ 0 h 77"/>
                <a:gd name="T6" fmla="*/ 64 w 64"/>
                <a:gd name="T7" fmla="*/ 0 h 77"/>
                <a:gd name="T8" fmla="*/ 64 w 64"/>
                <a:gd name="T9" fmla="*/ 14 h 77"/>
                <a:gd name="T10" fmla="*/ 40 w 64"/>
                <a:gd name="T11" fmla="*/ 14 h 77"/>
                <a:gd name="T12" fmla="*/ 40 w 64"/>
                <a:gd name="T13" fmla="*/ 77 h 77"/>
                <a:gd name="T14" fmla="*/ 24 w 64"/>
                <a:gd name="T15" fmla="*/ 77 h 77"/>
                <a:gd name="T16" fmla="*/ 24 w 64"/>
                <a:gd name="T17" fmla="*/ 1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7">
                  <a:moveTo>
                    <a:pt x="24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40" y="14"/>
                  </a:lnTo>
                  <a:lnTo>
                    <a:pt x="40" y="77"/>
                  </a:lnTo>
                  <a:lnTo>
                    <a:pt x="24" y="77"/>
                  </a:lnTo>
                  <a:lnTo>
                    <a:pt x="2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7" name="Freeform 15">
              <a:extLst>
                <a:ext uri="{FF2B5EF4-FFF2-40B4-BE49-F238E27FC236}">
                  <a16:creationId xmlns:a16="http://schemas.microsoft.com/office/drawing/2014/main" id="{D4C76E14-7597-432D-8E09-658CF9BD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826" y="1133475"/>
              <a:ext cx="133350" cy="122238"/>
            </a:xfrm>
            <a:custGeom>
              <a:avLst/>
              <a:gdLst>
                <a:gd name="T0" fmla="*/ 0 w 84"/>
                <a:gd name="T1" fmla="*/ 0 h 77"/>
                <a:gd name="T2" fmla="*/ 24 w 84"/>
                <a:gd name="T3" fmla="*/ 0 h 77"/>
                <a:gd name="T4" fmla="*/ 42 w 84"/>
                <a:gd name="T5" fmla="*/ 54 h 77"/>
                <a:gd name="T6" fmla="*/ 42 w 84"/>
                <a:gd name="T7" fmla="*/ 54 h 77"/>
                <a:gd name="T8" fmla="*/ 59 w 84"/>
                <a:gd name="T9" fmla="*/ 0 h 77"/>
                <a:gd name="T10" fmla="*/ 84 w 84"/>
                <a:gd name="T11" fmla="*/ 0 h 77"/>
                <a:gd name="T12" fmla="*/ 84 w 84"/>
                <a:gd name="T13" fmla="*/ 77 h 77"/>
                <a:gd name="T14" fmla="*/ 67 w 84"/>
                <a:gd name="T15" fmla="*/ 77 h 77"/>
                <a:gd name="T16" fmla="*/ 67 w 84"/>
                <a:gd name="T17" fmla="*/ 23 h 77"/>
                <a:gd name="T18" fmla="*/ 67 w 84"/>
                <a:gd name="T19" fmla="*/ 23 h 77"/>
                <a:gd name="T20" fmla="*/ 48 w 84"/>
                <a:gd name="T21" fmla="*/ 77 h 77"/>
                <a:gd name="T22" fmla="*/ 35 w 84"/>
                <a:gd name="T23" fmla="*/ 77 h 77"/>
                <a:gd name="T24" fmla="*/ 16 w 84"/>
                <a:gd name="T25" fmla="*/ 23 h 77"/>
                <a:gd name="T26" fmla="*/ 16 w 84"/>
                <a:gd name="T27" fmla="*/ 23 h 77"/>
                <a:gd name="T28" fmla="*/ 16 w 84"/>
                <a:gd name="T29" fmla="*/ 77 h 77"/>
                <a:gd name="T30" fmla="*/ 0 w 84"/>
                <a:gd name="T31" fmla="*/ 77 h 77"/>
                <a:gd name="T32" fmla="*/ 0 w 84"/>
                <a:gd name="T3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77">
                  <a:moveTo>
                    <a:pt x="0" y="0"/>
                  </a:moveTo>
                  <a:lnTo>
                    <a:pt x="24" y="0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59" y="0"/>
                  </a:lnTo>
                  <a:lnTo>
                    <a:pt x="84" y="0"/>
                  </a:lnTo>
                  <a:lnTo>
                    <a:pt x="84" y="77"/>
                  </a:lnTo>
                  <a:lnTo>
                    <a:pt x="67" y="77"/>
                  </a:lnTo>
                  <a:lnTo>
                    <a:pt x="67" y="23"/>
                  </a:lnTo>
                  <a:lnTo>
                    <a:pt x="67" y="23"/>
                  </a:lnTo>
                  <a:lnTo>
                    <a:pt x="48" y="77"/>
                  </a:lnTo>
                  <a:lnTo>
                    <a:pt x="35" y="77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78" name="Group 51">
            <a:extLst>
              <a:ext uri="{FF2B5EF4-FFF2-40B4-BE49-F238E27FC236}">
                <a16:creationId xmlns:a16="http://schemas.microsoft.com/office/drawing/2014/main" id="{E20B251B-6CCF-4213-80ED-88D6079ED7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98875" y="6217604"/>
            <a:ext cx="401019" cy="190018"/>
            <a:chOff x="525" y="1738"/>
            <a:chExt cx="344" cy="163"/>
          </a:xfrm>
        </p:grpSpPr>
        <p:sp>
          <p:nvSpPr>
            <p:cNvPr id="493" name="AutoShape 50">
              <a:extLst>
                <a:ext uri="{FF2B5EF4-FFF2-40B4-BE49-F238E27FC236}">
                  <a16:creationId xmlns:a16="http://schemas.microsoft.com/office/drawing/2014/main" id="{A737568F-8F1C-402E-A3DF-3E57FEA561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5" y="1738"/>
              <a:ext cx="34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4" name="Freeform 52">
              <a:extLst>
                <a:ext uri="{FF2B5EF4-FFF2-40B4-BE49-F238E27FC236}">
                  <a16:creationId xmlns:a16="http://schemas.microsoft.com/office/drawing/2014/main" id="{9B62C461-4486-44C0-9449-66387CB3B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1738"/>
              <a:ext cx="344" cy="163"/>
            </a:xfrm>
            <a:custGeom>
              <a:avLst/>
              <a:gdLst>
                <a:gd name="T0" fmla="*/ 403 w 403"/>
                <a:gd name="T1" fmla="*/ 146 h 190"/>
                <a:gd name="T2" fmla="*/ 359 w 403"/>
                <a:gd name="T3" fmla="*/ 190 h 190"/>
                <a:gd name="T4" fmla="*/ 44 w 403"/>
                <a:gd name="T5" fmla="*/ 190 h 190"/>
                <a:gd name="T6" fmla="*/ 0 w 403"/>
                <a:gd name="T7" fmla="*/ 146 h 190"/>
                <a:gd name="T8" fmla="*/ 0 w 403"/>
                <a:gd name="T9" fmla="*/ 44 h 190"/>
                <a:gd name="T10" fmla="*/ 44 w 403"/>
                <a:gd name="T11" fmla="*/ 0 h 190"/>
                <a:gd name="T12" fmla="*/ 359 w 403"/>
                <a:gd name="T13" fmla="*/ 0 h 190"/>
                <a:gd name="T14" fmla="*/ 403 w 403"/>
                <a:gd name="T15" fmla="*/ 44 h 190"/>
                <a:gd name="T16" fmla="*/ 403 w 403"/>
                <a:gd name="T17" fmla="*/ 1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3" h="190">
                  <a:moveTo>
                    <a:pt x="403" y="146"/>
                  </a:moveTo>
                  <a:cubicBezTo>
                    <a:pt x="403" y="170"/>
                    <a:pt x="383" y="190"/>
                    <a:pt x="359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20" y="190"/>
                    <a:pt x="0" y="170"/>
                    <a:pt x="0" y="1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83" y="0"/>
                    <a:pt x="403" y="20"/>
                    <a:pt x="403" y="44"/>
                  </a:cubicBezTo>
                  <a:lnTo>
                    <a:pt x="403" y="146"/>
                  </a:lnTo>
                  <a:close/>
                </a:path>
              </a:pathLst>
            </a:custGeom>
            <a:solidFill>
              <a:srgbClr val="073E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5" name="Freeform 53">
              <a:extLst>
                <a:ext uri="{FF2B5EF4-FFF2-40B4-BE49-F238E27FC236}">
                  <a16:creationId xmlns:a16="http://schemas.microsoft.com/office/drawing/2014/main" id="{B8017E4E-7719-4763-A3EF-B2A2EBF9E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" y="1780"/>
              <a:ext cx="76" cy="78"/>
            </a:xfrm>
            <a:custGeom>
              <a:avLst/>
              <a:gdLst>
                <a:gd name="T0" fmla="*/ 30 w 76"/>
                <a:gd name="T1" fmla="*/ 0 h 78"/>
                <a:gd name="T2" fmla="*/ 47 w 76"/>
                <a:gd name="T3" fmla="*/ 0 h 78"/>
                <a:gd name="T4" fmla="*/ 76 w 76"/>
                <a:gd name="T5" fmla="*/ 78 h 78"/>
                <a:gd name="T6" fmla="*/ 59 w 76"/>
                <a:gd name="T7" fmla="*/ 78 h 78"/>
                <a:gd name="T8" fmla="*/ 53 w 76"/>
                <a:gd name="T9" fmla="*/ 60 h 78"/>
                <a:gd name="T10" fmla="*/ 24 w 76"/>
                <a:gd name="T11" fmla="*/ 60 h 78"/>
                <a:gd name="T12" fmla="*/ 18 w 76"/>
                <a:gd name="T13" fmla="*/ 78 h 78"/>
                <a:gd name="T14" fmla="*/ 0 w 76"/>
                <a:gd name="T15" fmla="*/ 78 h 78"/>
                <a:gd name="T16" fmla="*/ 30 w 76"/>
                <a:gd name="T17" fmla="*/ 0 h 78"/>
                <a:gd name="T18" fmla="*/ 28 w 76"/>
                <a:gd name="T19" fmla="*/ 48 h 78"/>
                <a:gd name="T20" fmla="*/ 48 w 76"/>
                <a:gd name="T21" fmla="*/ 48 h 78"/>
                <a:gd name="T22" fmla="*/ 38 w 76"/>
                <a:gd name="T23" fmla="*/ 19 h 78"/>
                <a:gd name="T24" fmla="*/ 38 w 76"/>
                <a:gd name="T25" fmla="*/ 19 h 78"/>
                <a:gd name="T26" fmla="*/ 28 w 76"/>
                <a:gd name="T27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8">
                  <a:moveTo>
                    <a:pt x="30" y="0"/>
                  </a:moveTo>
                  <a:lnTo>
                    <a:pt x="47" y="0"/>
                  </a:lnTo>
                  <a:lnTo>
                    <a:pt x="76" y="78"/>
                  </a:lnTo>
                  <a:lnTo>
                    <a:pt x="59" y="78"/>
                  </a:lnTo>
                  <a:lnTo>
                    <a:pt x="53" y="60"/>
                  </a:lnTo>
                  <a:lnTo>
                    <a:pt x="24" y="60"/>
                  </a:lnTo>
                  <a:lnTo>
                    <a:pt x="18" y="78"/>
                  </a:lnTo>
                  <a:lnTo>
                    <a:pt x="0" y="78"/>
                  </a:lnTo>
                  <a:lnTo>
                    <a:pt x="30" y="0"/>
                  </a:lnTo>
                  <a:close/>
                  <a:moveTo>
                    <a:pt x="28" y="48"/>
                  </a:moveTo>
                  <a:lnTo>
                    <a:pt x="48" y="48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28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6" name="Freeform 54">
              <a:extLst>
                <a:ext uri="{FF2B5EF4-FFF2-40B4-BE49-F238E27FC236}">
                  <a16:creationId xmlns:a16="http://schemas.microsoft.com/office/drawing/2014/main" id="{84D9F0C2-186E-45B6-AA04-0BD73945A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778"/>
              <a:ext cx="66" cy="82"/>
            </a:xfrm>
            <a:custGeom>
              <a:avLst/>
              <a:gdLst>
                <a:gd name="T0" fmla="*/ 19 w 77"/>
                <a:gd name="T1" fmla="*/ 63 h 95"/>
                <a:gd name="T2" fmla="*/ 40 w 77"/>
                <a:gd name="T3" fmla="*/ 79 h 95"/>
                <a:gd name="T4" fmla="*/ 57 w 77"/>
                <a:gd name="T5" fmla="*/ 68 h 95"/>
                <a:gd name="T6" fmla="*/ 30 w 77"/>
                <a:gd name="T7" fmla="*/ 53 h 95"/>
                <a:gd name="T8" fmla="*/ 3 w 77"/>
                <a:gd name="T9" fmla="*/ 27 h 95"/>
                <a:gd name="T10" fmla="*/ 37 w 77"/>
                <a:gd name="T11" fmla="*/ 0 h 95"/>
                <a:gd name="T12" fmla="*/ 73 w 77"/>
                <a:gd name="T13" fmla="*/ 29 h 95"/>
                <a:gd name="T14" fmla="*/ 54 w 77"/>
                <a:gd name="T15" fmla="*/ 29 h 95"/>
                <a:gd name="T16" fmla="*/ 36 w 77"/>
                <a:gd name="T17" fmla="*/ 15 h 95"/>
                <a:gd name="T18" fmla="*/ 23 w 77"/>
                <a:gd name="T19" fmla="*/ 26 h 95"/>
                <a:gd name="T20" fmla="*/ 50 w 77"/>
                <a:gd name="T21" fmla="*/ 39 h 95"/>
                <a:gd name="T22" fmla="*/ 77 w 77"/>
                <a:gd name="T23" fmla="*/ 66 h 95"/>
                <a:gd name="T24" fmla="*/ 39 w 77"/>
                <a:gd name="T25" fmla="*/ 95 h 95"/>
                <a:gd name="T26" fmla="*/ 0 w 77"/>
                <a:gd name="T27" fmla="*/ 63 h 95"/>
                <a:gd name="T28" fmla="*/ 19 w 77"/>
                <a:gd name="T29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5">
                  <a:moveTo>
                    <a:pt x="19" y="63"/>
                  </a:moveTo>
                  <a:cubicBezTo>
                    <a:pt x="19" y="75"/>
                    <a:pt x="29" y="79"/>
                    <a:pt x="40" y="79"/>
                  </a:cubicBezTo>
                  <a:cubicBezTo>
                    <a:pt x="47" y="79"/>
                    <a:pt x="57" y="77"/>
                    <a:pt x="57" y="68"/>
                  </a:cubicBezTo>
                  <a:cubicBezTo>
                    <a:pt x="57" y="58"/>
                    <a:pt x="44" y="57"/>
                    <a:pt x="30" y="53"/>
                  </a:cubicBezTo>
                  <a:cubicBezTo>
                    <a:pt x="17" y="49"/>
                    <a:pt x="3" y="44"/>
                    <a:pt x="3" y="27"/>
                  </a:cubicBezTo>
                  <a:cubicBezTo>
                    <a:pt x="3" y="9"/>
                    <a:pt x="21" y="0"/>
                    <a:pt x="37" y="0"/>
                  </a:cubicBezTo>
                  <a:cubicBezTo>
                    <a:pt x="56" y="0"/>
                    <a:pt x="73" y="8"/>
                    <a:pt x="73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18"/>
                    <a:pt x="46" y="15"/>
                    <a:pt x="36" y="15"/>
                  </a:cubicBezTo>
                  <a:cubicBezTo>
                    <a:pt x="30" y="15"/>
                    <a:pt x="23" y="18"/>
                    <a:pt x="23" y="26"/>
                  </a:cubicBezTo>
                  <a:cubicBezTo>
                    <a:pt x="23" y="33"/>
                    <a:pt x="27" y="33"/>
                    <a:pt x="50" y="39"/>
                  </a:cubicBezTo>
                  <a:cubicBezTo>
                    <a:pt x="56" y="41"/>
                    <a:pt x="77" y="45"/>
                    <a:pt x="77" y="66"/>
                  </a:cubicBezTo>
                  <a:cubicBezTo>
                    <a:pt x="77" y="82"/>
                    <a:pt x="63" y="95"/>
                    <a:pt x="39" y="95"/>
                  </a:cubicBezTo>
                  <a:cubicBezTo>
                    <a:pt x="19" y="95"/>
                    <a:pt x="0" y="85"/>
                    <a:pt x="0" y="63"/>
                  </a:cubicBezTo>
                  <a:lnTo>
                    <a:pt x="19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7" name="Freeform 55">
              <a:extLst>
                <a:ext uri="{FF2B5EF4-FFF2-40B4-BE49-F238E27FC236}">
                  <a16:creationId xmlns:a16="http://schemas.microsoft.com/office/drawing/2014/main" id="{565CCF32-A68D-4996-80C9-B2AF1DBD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1780"/>
              <a:ext cx="83" cy="78"/>
            </a:xfrm>
            <a:custGeom>
              <a:avLst/>
              <a:gdLst>
                <a:gd name="T0" fmla="*/ 0 w 83"/>
                <a:gd name="T1" fmla="*/ 0 h 78"/>
                <a:gd name="T2" fmla="*/ 24 w 83"/>
                <a:gd name="T3" fmla="*/ 0 h 78"/>
                <a:gd name="T4" fmla="*/ 42 w 83"/>
                <a:gd name="T5" fmla="*/ 53 h 78"/>
                <a:gd name="T6" fmla="*/ 42 w 83"/>
                <a:gd name="T7" fmla="*/ 53 h 78"/>
                <a:gd name="T8" fmla="*/ 59 w 83"/>
                <a:gd name="T9" fmla="*/ 0 h 78"/>
                <a:gd name="T10" fmla="*/ 83 w 83"/>
                <a:gd name="T11" fmla="*/ 0 h 78"/>
                <a:gd name="T12" fmla="*/ 83 w 83"/>
                <a:gd name="T13" fmla="*/ 78 h 78"/>
                <a:gd name="T14" fmla="*/ 67 w 83"/>
                <a:gd name="T15" fmla="*/ 78 h 78"/>
                <a:gd name="T16" fmla="*/ 67 w 83"/>
                <a:gd name="T17" fmla="*/ 22 h 78"/>
                <a:gd name="T18" fmla="*/ 67 w 83"/>
                <a:gd name="T19" fmla="*/ 22 h 78"/>
                <a:gd name="T20" fmla="*/ 48 w 83"/>
                <a:gd name="T21" fmla="*/ 78 h 78"/>
                <a:gd name="T22" fmla="*/ 35 w 83"/>
                <a:gd name="T23" fmla="*/ 78 h 78"/>
                <a:gd name="T24" fmla="*/ 16 w 83"/>
                <a:gd name="T25" fmla="*/ 23 h 78"/>
                <a:gd name="T26" fmla="*/ 16 w 83"/>
                <a:gd name="T27" fmla="*/ 23 h 78"/>
                <a:gd name="T28" fmla="*/ 16 w 83"/>
                <a:gd name="T29" fmla="*/ 78 h 78"/>
                <a:gd name="T30" fmla="*/ 0 w 83"/>
                <a:gd name="T31" fmla="*/ 78 h 78"/>
                <a:gd name="T32" fmla="*/ 0 w 83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8">
                  <a:moveTo>
                    <a:pt x="0" y="0"/>
                  </a:moveTo>
                  <a:lnTo>
                    <a:pt x="24" y="0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59" y="0"/>
                  </a:lnTo>
                  <a:lnTo>
                    <a:pt x="83" y="0"/>
                  </a:lnTo>
                  <a:lnTo>
                    <a:pt x="83" y="78"/>
                  </a:lnTo>
                  <a:lnTo>
                    <a:pt x="67" y="78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48" y="78"/>
                  </a:lnTo>
                  <a:lnTo>
                    <a:pt x="35" y="78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78"/>
                  </a:lnTo>
                  <a:lnTo>
                    <a:pt x="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47B14650-B80A-4811-B896-94F7D685408E}"/>
              </a:ext>
            </a:extLst>
          </p:cNvPr>
          <p:cNvGrpSpPr/>
          <p:nvPr/>
        </p:nvGrpSpPr>
        <p:grpSpPr>
          <a:xfrm>
            <a:off x="122464" y="2862937"/>
            <a:ext cx="412903" cy="363443"/>
            <a:chOff x="6461124" y="1623903"/>
            <a:chExt cx="413493" cy="401360"/>
          </a:xfrm>
        </p:grpSpPr>
        <p:sp>
          <p:nvSpPr>
            <p:cNvPr id="491" name="Freeform 51">
              <a:extLst>
                <a:ext uri="{FF2B5EF4-FFF2-40B4-BE49-F238E27FC236}">
                  <a16:creationId xmlns:a16="http://schemas.microsoft.com/office/drawing/2014/main" id="{BD3344CC-43C6-4C91-85CC-6745188583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2" name="Freeform 52">
              <a:extLst>
                <a:ext uri="{FF2B5EF4-FFF2-40B4-BE49-F238E27FC236}">
                  <a16:creationId xmlns:a16="http://schemas.microsoft.com/office/drawing/2014/main" id="{5B12C974-92F8-432B-9E9F-8C45ED15CEA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480" name="Picture 8" descr="Image result for white jenkins icon">
            <a:extLst>
              <a:ext uri="{FF2B5EF4-FFF2-40B4-BE49-F238E27FC236}">
                <a16:creationId xmlns:a16="http://schemas.microsoft.com/office/drawing/2014/main" id="{1B061CF7-716E-40CD-9303-304E7E20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46" y="4594306"/>
            <a:ext cx="254200" cy="4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1" name="Group 89">
            <a:extLst>
              <a:ext uri="{FF2B5EF4-FFF2-40B4-BE49-F238E27FC236}">
                <a16:creationId xmlns:a16="http://schemas.microsoft.com/office/drawing/2014/main" id="{F354FDFE-6889-4B65-B14D-90993FF829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32444" y="5309611"/>
            <a:ext cx="514740" cy="220310"/>
            <a:chOff x="442" y="2807"/>
            <a:chExt cx="464" cy="164"/>
          </a:xfrm>
        </p:grpSpPr>
        <p:sp>
          <p:nvSpPr>
            <p:cNvPr id="483" name="AutoShape 88">
              <a:extLst>
                <a:ext uri="{FF2B5EF4-FFF2-40B4-BE49-F238E27FC236}">
                  <a16:creationId xmlns:a16="http://schemas.microsoft.com/office/drawing/2014/main" id="{2CACF4E9-1B1C-4F5C-93C6-888B00B5D9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" y="2807"/>
              <a:ext cx="464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4" name="Freeform 90">
              <a:extLst>
                <a:ext uri="{FF2B5EF4-FFF2-40B4-BE49-F238E27FC236}">
                  <a16:creationId xmlns:a16="http://schemas.microsoft.com/office/drawing/2014/main" id="{95F2861D-9E9C-4677-A872-0E574AEEA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" y="2807"/>
              <a:ext cx="464" cy="164"/>
            </a:xfrm>
            <a:custGeom>
              <a:avLst/>
              <a:gdLst>
                <a:gd name="T0" fmla="*/ 500 w 544"/>
                <a:gd name="T1" fmla="*/ 0 h 192"/>
                <a:gd name="T2" fmla="*/ 44 w 544"/>
                <a:gd name="T3" fmla="*/ 0 h 192"/>
                <a:gd name="T4" fmla="*/ 0 w 544"/>
                <a:gd name="T5" fmla="*/ 51 h 192"/>
                <a:gd name="T6" fmla="*/ 0 w 544"/>
                <a:gd name="T7" fmla="*/ 141 h 192"/>
                <a:gd name="T8" fmla="*/ 44 w 544"/>
                <a:gd name="T9" fmla="*/ 192 h 192"/>
                <a:gd name="T10" fmla="*/ 500 w 544"/>
                <a:gd name="T11" fmla="*/ 192 h 192"/>
                <a:gd name="T12" fmla="*/ 544 w 544"/>
                <a:gd name="T13" fmla="*/ 141 h 192"/>
                <a:gd name="T14" fmla="*/ 544 w 544"/>
                <a:gd name="T15" fmla="*/ 51 h 192"/>
                <a:gd name="T16" fmla="*/ 500 w 54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192">
                  <a:moveTo>
                    <a:pt x="50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3"/>
                    <a:pt x="0" y="5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69"/>
                    <a:pt x="20" y="192"/>
                    <a:pt x="44" y="192"/>
                  </a:cubicBezTo>
                  <a:cubicBezTo>
                    <a:pt x="500" y="192"/>
                    <a:pt x="500" y="192"/>
                    <a:pt x="500" y="192"/>
                  </a:cubicBezTo>
                  <a:cubicBezTo>
                    <a:pt x="524" y="192"/>
                    <a:pt x="544" y="169"/>
                    <a:pt x="544" y="14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23"/>
                    <a:pt x="524" y="0"/>
                    <a:pt x="500" y="0"/>
                  </a:cubicBezTo>
                  <a:close/>
                </a:path>
              </a:pathLst>
            </a:custGeom>
            <a:solidFill>
              <a:srgbClr val="073E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5" name="Freeform 91">
              <a:extLst>
                <a:ext uri="{FF2B5EF4-FFF2-40B4-BE49-F238E27FC236}">
                  <a16:creationId xmlns:a16="http://schemas.microsoft.com/office/drawing/2014/main" id="{2AB10DFB-5082-431B-B0C5-68207EA57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" y="2849"/>
              <a:ext cx="66" cy="78"/>
            </a:xfrm>
            <a:custGeom>
              <a:avLst/>
              <a:gdLst>
                <a:gd name="T0" fmla="*/ 0 w 77"/>
                <a:gd name="T1" fmla="*/ 0 h 92"/>
                <a:gd name="T2" fmla="*/ 43 w 77"/>
                <a:gd name="T3" fmla="*/ 0 h 92"/>
                <a:gd name="T4" fmla="*/ 72 w 77"/>
                <a:gd name="T5" fmla="*/ 23 h 92"/>
                <a:gd name="T6" fmla="*/ 60 w 77"/>
                <a:gd name="T7" fmla="*/ 42 h 92"/>
                <a:gd name="T8" fmla="*/ 77 w 77"/>
                <a:gd name="T9" fmla="*/ 65 h 92"/>
                <a:gd name="T10" fmla="*/ 45 w 77"/>
                <a:gd name="T11" fmla="*/ 92 h 92"/>
                <a:gd name="T12" fmla="*/ 0 w 77"/>
                <a:gd name="T13" fmla="*/ 92 h 92"/>
                <a:gd name="T14" fmla="*/ 0 w 77"/>
                <a:gd name="T15" fmla="*/ 0 h 92"/>
                <a:gd name="T16" fmla="*/ 20 w 77"/>
                <a:gd name="T17" fmla="*/ 37 h 92"/>
                <a:gd name="T18" fmla="*/ 41 w 77"/>
                <a:gd name="T19" fmla="*/ 37 h 92"/>
                <a:gd name="T20" fmla="*/ 53 w 77"/>
                <a:gd name="T21" fmla="*/ 26 h 92"/>
                <a:gd name="T22" fmla="*/ 39 w 77"/>
                <a:gd name="T23" fmla="*/ 16 h 92"/>
                <a:gd name="T24" fmla="*/ 20 w 77"/>
                <a:gd name="T25" fmla="*/ 16 h 92"/>
                <a:gd name="T26" fmla="*/ 20 w 77"/>
                <a:gd name="T27" fmla="*/ 37 h 92"/>
                <a:gd name="T28" fmla="*/ 20 w 77"/>
                <a:gd name="T29" fmla="*/ 76 h 92"/>
                <a:gd name="T30" fmla="*/ 42 w 77"/>
                <a:gd name="T31" fmla="*/ 76 h 92"/>
                <a:gd name="T32" fmla="*/ 57 w 77"/>
                <a:gd name="T33" fmla="*/ 64 h 92"/>
                <a:gd name="T34" fmla="*/ 42 w 77"/>
                <a:gd name="T35" fmla="*/ 51 h 92"/>
                <a:gd name="T36" fmla="*/ 20 w 77"/>
                <a:gd name="T37" fmla="*/ 51 h 92"/>
                <a:gd name="T38" fmla="*/ 20 w 77"/>
                <a:gd name="T39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92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1" y="0"/>
                    <a:pt x="72" y="6"/>
                    <a:pt x="72" y="23"/>
                  </a:cubicBezTo>
                  <a:cubicBezTo>
                    <a:pt x="72" y="32"/>
                    <a:pt x="68" y="38"/>
                    <a:pt x="60" y="42"/>
                  </a:cubicBezTo>
                  <a:cubicBezTo>
                    <a:pt x="71" y="45"/>
                    <a:pt x="77" y="54"/>
                    <a:pt x="77" y="65"/>
                  </a:cubicBezTo>
                  <a:cubicBezTo>
                    <a:pt x="77" y="84"/>
                    <a:pt x="61" y="92"/>
                    <a:pt x="45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0"/>
                  </a:lnTo>
                  <a:close/>
                  <a:moveTo>
                    <a:pt x="20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37"/>
                    <a:pt x="53" y="34"/>
                    <a:pt x="53" y="26"/>
                  </a:cubicBezTo>
                  <a:cubicBezTo>
                    <a:pt x="53" y="18"/>
                    <a:pt x="46" y="16"/>
                    <a:pt x="39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37"/>
                  </a:lnTo>
                  <a:close/>
                  <a:moveTo>
                    <a:pt x="20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50" y="76"/>
                    <a:pt x="57" y="74"/>
                    <a:pt x="57" y="64"/>
                  </a:cubicBezTo>
                  <a:cubicBezTo>
                    <a:pt x="57" y="55"/>
                    <a:pt x="51" y="51"/>
                    <a:pt x="42" y="51"/>
                  </a:cubicBezTo>
                  <a:cubicBezTo>
                    <a:pt x="20" y="51"/>
                    <a:pt x="20" y="51"/>
                    <a:pt x="20" y="51"/>
                  </a:cubicBezTo>
                  <a:lnTo>
                    <a:pt x="20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6" name="Rectangle 92">
              <a:extLst>
                <a:ext uri="{FF2B5EF4-FFF2-40B4-BE49-F238E27FC236}">
                  <a16:creationId xmlns:a16="http://schemas.microsoft.com/office/drawing/2014/main" id="{F8C720C4-1414-4D24-BFAB-46CA3101C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2849"/>
              <a:ext cx="17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7" name="Freeform 93">
              <a:extLst>
                <a:ext uri="{FF2B5EF4-FFF2-40B4-BE49-F238E27FC236}">
                  <a16:creationId xmlns:a16="http://schemas.microsoft.com/office/drawing/2014/main" id="{7CB5A6D0-5E36-4DFE-9B2D-4E959A2AB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" y="2847"/>
              <a:ext cx="72" cy="82"/>
            </a:xfrm>
            <a:custGeom>
              <a:avLst/>
              <a:gdLst>
                <a:gd name="T0" fmla="*/ 70 w 85"/>
                <a:gd name="T1" fmla="*/ 83 h 96"/>
                <a:gd name="T2" fmla="*/ 45 w 85"/>
                <a:gd name="T3" fmla="*/ 96 h 96"/>
                <a:gd name="T4" fmla="*/ 0 w 85"/>
                <a:gd name="T5" fmla="*/ 48 h 96"/>
                <a:gd name="T6" fmla="*/ 45 w 85"/>
                <a:gd name="T7" fmla="*/ 0 h 96"/>
                <a:gd name="T8" fmla="*/ 83 w 85"/>
                <a:gd name="T9" fmla="*/ 32 h 96"/>
                <a:gd name="T10" fmla="*/ 64 w 85"/>
                <a:gd name="T11" fmla="*/ 32 h 96"/>
                <a:gd name="T12" fmla="*/ 45 w 85"/>
                <a:gd name="T13" fmla="*/ 17 h 96"/>
                <a:gd name="T14" fmla="*/ 20 w 85"/>
                <a:gd name="T15" fmla="*/ 48 h 96"/>
                <a:gd name="T16" fmla="*/ 45 w 85"/>
                <a:gd name="T17" fmla="*/ 79 h 96"/>
                <a:gd name="T18" fmla="*/ 66 w 85"/>
                <a:gd name="T19" fmla="*/ 59 h 96"/>
                <a:gd name="T20" fmla="*/ 46 w 85"/>
                <a:gd name="T21" fmla="*/ 59 h 96"/>
                <a:gd name="T22" fmla="*/ 46 w 85"/>
                <a:gd name="T23" fmla="*/ 44 h 96"/>
                <a:gd name="T24" fmla="*/ 85 w 85"/>
                <a:gd name="T25" fmla="*/ 44 h 96"/>
                <a:gd name="T26" fmla="*/ 85 w 85"/>
                <a:gd name="T27" fmla="*/ 94 h 96"/>
                <a:gd name="T28" fmla="*/ 72 w 85"/>
                <a:gd name="T29" fmla="*/ 94 h 96"/>
                <a:gd name="T30" fmla="*/ 70 w 85"/>
                <a:gd name="T31" fmla="*/ 8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96">
                  <a:moveTo>
                    <a:pt x="70" y="83"/>
                  </a:moveTo>
                  <a:cubicBezTo>
                    <a:pt x="63" y="92"/>
                    <a:pt x="53" y="96"/>
                    <a:pt x="45" y="96"/>
                  </a:cubicBezTo>
                  <a:cubicBezTo>
                    <a:pt x="16" y="96"/>
                    <a:pt x="0" y="75"/>
                    <a:pt x="0" y="48"/>
                  </a:cubicBezTo>
                  <a:cubicBezTo>
                    <a:pt x="0" y="21"/>
                    <a:pt x="16" y="0"/>
                    <a:pt x="45" y="0"/>
                  </a:cubicBezTo>
                  <a:cubicBezTo>
                    <a:pt x="63" y="0"/>
                    <a:pt x="81" y="12"/>
                    <a:pt x="83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22"/>
                    <a:pt x="54" y="17"/>
                    <a:pt x="45" y="17"/>
                  </a:cubicBezTo>
                  <a:cubicBezTo>
                    <a:pt x="27" y="17"/>
                    <a:pt x="20" y="32"/>
                    <a:pt x="20" y="48"/>
                  </a:cubicBezTo>
                  <a:cubicBezTo>
                    <a:pt x="20" y="64"/>
                    <a:pt x="27" y="79"/>
                    <a:pt x="45" y="79"/>
                  </a:cubicBezTo>
                  <a:cubicBezTo>
                    <a:pt x="58" y="79"/>
                    <a:pt x="65" y="72"/>
                    <a:pt x="6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72" y="94"/>
                    <a:pt x="72" y="94"/>
                    <a:pt x="72" y="94"/>
                  </a:cubicBezTo>
                  <a:lnTo>
                    <a:pt x="7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8" name="Rectangle 94">
              <a:extLst>
                <a:ext uri="{FF2B5EF4-FFF2-40B4-BE49-F238E27FC236}">
                  <a16:creationId xmlns:a16="http://schemas.microsoft.com/office/drawing/2014/main" id="{1FF7168D-E15F-4E12-A75C-167F704FA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2891"/>
              <a:ext cx="33" cy="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9" name="Rectangle 95">
              <a:extLst>
                <a:ext uri="{FF2B5EF4-FFF2-40B4-BE49-F238E27FC236}">
                  <a16:creationId xmlns:a16="http://schemas.microsoft.com/office/drawing/2014/main" id="{31BC4BF4-F231-4EB7-929A-96884EA2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" y="2849"/>
              <a:ext cx="17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0" name="Freeform 96">
              <a:extLst>
                <a:ext uri="{FF2B5EF4-FFF2-40B4-BE49-F238E27FC236}">
                  <a16:creationId xmlns:a16="http://schemas.microsoft.com/office/drawing/2014/main" id="{1A3EC02F-47A1-4987-9010-F8759E689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" y="2847"/>
              <a:ext cx="76" cy="87"/>
            </a:xfrm>
            <a:custGeom>
              <a:avLst/>
              <a:gdLst>
                <a:gd name="T0" fmla="*/ 80 w 89"/>
                <a:gd name="T1" fmla="*/ 102 h 102"/>
                <a:gd name="T2" fmla="*/ 67 w 89"/>
                <a:gd name="T3" fmla="*/ 91 h 102"/>
                <a:gd name="T4" fmla="*/ 45 w 89"/>
                <a:gd name="T5" fmla="*/ 96 h 102"/>
                <a:gd name="T6" fmla="*/ 0 w 89"/>
                <a:gd name="T7" fmla="*/ 48 h 102"/>
                <a:gd name="T8" fmla="*/ 45 w 89"/>
                <a:gd name="T9" fmla="*/ 0 h 102"/>
                <a:gd name="T10" fmla="*/ 89 w 89"/>
                <a:gd name="T11" fmla="*/ 48 h 102"/>
                <a:gd name="T12" fmla="*/ 78 w 89"/>
                <a:gd name="T13" fmla="*/ 82 h 102"/>
                <a:gd name="T14" fmla="*/ 89 w 89"/>
                <a:gd name="T15" fmla="*/ 92 h 102"/>
                <a:gd name="T16" fmla="*/ 80 w 89"/>
                <a:gd name="T17" fmla="*/ 102 h 102"/>
                <a:gd name="T18" fmla="*/ 53 w 89"/>
                <a:gd name="T19" fmla="*/ 60 h 102"/>
                <a:gd name="T20" fmla="*/ 64 w 89"/>
                <a:gd name="T21" fmla="*/ 69 h 102"/>
                <a:gd name="T22" fmla="*/ 69 w 89"/>
                <a:gd name="T23" fmla="*/ 48 h 102"/>
                <a:gd name="T24" fmla="*/ 45 w 89"/>
                <a:gd name="T25" fmla="*/ 17 h 102"/>
                <a:gd name="T26" fmla="*/ 20 w 89"/>
                <a:gd name="T27" fmla="*/ 48 h 102"/>
                <a:gd name="T28" fmla="*/ 45 w 89"/>
                <a:gd name="T29" fmla="*/ 79 h 102"/>
                <a:gd name="T30" fmla="*/ 53 w 89"/>
                <a:gd name="T31" fmla="*/ 78 h 102"/>
                <a:gd name="T32" fmla="*/ 44 w 89"/>
                <a:gd name="T33" fmla="*/ 70 h 102"/>
                <a:gd name="T34" fmla="*/ 53 w 89"/>
                <a:gd name="T35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02">
                  <a:moveTo>
                    <a:pt x="80" y="102"/>
                  </a:moveTo>
                  <a:cubicBezTo>
                    <a:pt x="67" y="91"/>
                    <a:pt x="67" y="91"/>
                    <a:pt x="67" y="91"/>
                  </a:cubicBezTo>
                  <a:cubicBezTo>
                    <a:pt x="61" y="94"/>
                    <a:pt x="53" y="96"/>
                    <a:pt x="45" y="96"/>
                  </a:cubicBezTo>
                  <a:cubicBezTo>
                    <a:pt x="16" y="96"/>
                    <a:pt x="0" y="75"/>
                    <a:pt x="0" y="48"/>
                  </a:cubicBezTo>
                  <a:cubicBezTo>
                    <a:pt x="0" y="21"/>
                    <a:pt x="16" y="0"/>
                    <a:pt x="45" y="0"/>
                  </a:cubicBezTo>
                  <a:cubicBezTo>
                    <a:pt x="73" y="0"/>
                    <a:pt x="89" y="21"/>
                    <a:pt x="89" y="48"/>
                  </a:cubicBezTo>
                  <a:cubicBezTo>
                    <a:pt x="89" y="62"/>
                    <a:pt x="85" y="73"/>
                    <a:pt x="78" y="82"/>
                  </a:cubicBezTo>
                  <a:cubicBezTo>
                    <a:pt x="89" y="92"/>
                    <a:pt x="89" y="92"/>
                    <a:pt x="89" y="92"/>
                  </a:cubicBezTo>
                  <a:lnTo>
                    <a:pt x="80" y="102"/>
                  </a:lnTo>
                  <a:close/>
                  <a:moveTo>
                    <a:pt x="53" y="60"/>
                  </a:moveTo>
                  <a:cubicBezTo>
                    <a:pt x="64" y="69"/>
                    <a:pt x="64" y="69"/>
                    <a:pt x="64" y="69"/>
                  </a:cubicBezTo>
                  <a:cubicBezTo>
                    <a:pt x="67" y="65"/>
                    <a:pt x="69" y="58"/>
                    <a:pt x="69" y="48"/>
                  </a:cubicBezTo>
                  <a:cubicBezTo>
                    <a:pt x="69" y="32"/>
                    <a:pt x="63" y="17"/>
                    <a:pt x="45" y="17"/>
                  </a:cubicBezTo>
                  <a:cubicBezTo>
                    <a:pt x="26" y="17"/>
                    <a:pt x="20" y="32"/>
                    <a:pt x="20" y="48"/>
                  </a:cubicBezTo>
                  <a:cubicBezTo>
                    <a:pt x="20" y="64"/>
                    <a:pt x="26" y="79"/>
                    <a:pt x="45" y="79"/>
                  </a:cubicBezTo>
                  <a:cubicBezTo>
                    <a:pt x="47" y="79"/>
                    <a:pt x="51" y="79"/>
                    <a:pt x="53" y="78"/>
                  </a:cubicBezTo>
                  <a:cubicBezTo>
                    <a:pt x="44" y="70"/>
                    <a:pt x="44" y="70"/>
                    <a:pt x="44" y="70"/>
                  </a:cubicBezTo>
                  <a:lnTo>
                    <a:pt x="5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82" name="TextBox 481">
            <a:extLst>
              <a:ext uri="{FF2B5EF4-FFF2-40B4-BE49-F238E27FC236}">
                <a16:creationId xmlns:a16="http://schemas.microsoft.com/office/drawing/2014/main" id="{494B7990-CFC9-47BA-9499-49C45A045F6F}"/>
              </a:ext>
            </a:extLst>
          </p:cNvPr>
          <p:cNvSpPr txBox="1"/>
          <p:nvPr/>
        </p:nvSpPr>
        <p:spPr>
          <a:xfrm>
            <a:off x="2456592" y="5058281"/>
            <a:ext cx="1938769" cy="7469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Application Management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solidFill>
                  <a:srgbClr val="F4F4F4"/>
                </a:solidFill>
                <a:latin typeface="Arial"/>
                <a:ea typeface="+mn-ea"/>
                <a:cs typeface="+mn-cs"/>
              </a:rPr>
              <a:t>License Management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>
                <a:solidFill>
                  <a:srgbClr val="F4F4F4"/>
                </a:solidFill>
                <a:latin typeface="Arial"/>
              </a:rPr>
              <a:t>Analytics</a:t>
            </a: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43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2812 -0.0379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01706 0.0226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11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2.91667E-6 -1.48148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01433 -0.0129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1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0.00052 0.0886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00039 -0.0435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ctangle 523">
            <a:extLst>
              <a:ext uri="{FF2B5EF4-FFF2-40B4-BE49-F238E27FC236}">
                <a16:creationId xmlns:a16="http://schemas.microsoft.com/office/drawing/2014/main" id="{B54D6B7B-3D48-4B87-A54E-177DFD34014C}"/>
              </a:ext>
            </a:extLst>
          </p:cNvPr>
          <p:cNvSpPr/>
          <p:nvPr/>
        </p:nvSpPr>
        <p:spPr>
          <a:xfrm>
            <a:off x="21682" y="-1374189"/>
            <a:ext cx="12192000" cy="88650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79137-ECDF-49BB-B317-B58AC83D1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83760" y="6479315"/>
            <a:ext cx="301752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DF86D6-4B9D-4B83-AF23-D696D3CD110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9" name="Slide Number Placeholder 2">
            <a:extLst>
              <a:ext uri="{FF2B5EF4-FFF2-40B4-BE49-F238E27FC236}">
                <a16:creationId xmlns:a16="http://schemas.microsoft.com/office/drawing/2014/main" id="{1ADE6EC3-E9BD-4586-B8A2-91DC922947D5}"/>
              </a:ext>
            </a:extLst>
          </p:cNvPr>
          <p:cNvSpPr txBox="1">
            <a:spLocks/>
          </p:cNvSpPr>
          <p:nvPr/>
        </p:nvSpPr>
        <p:spPr>
          <a:xfrm>
            <a:off x="938376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DF86D6-4B9D-4B83-AF23-D696D3CD110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9575E79-C1F1-4FBD-9D98-2788829966E3}"/>
              </a:ext>
            </a:extLst>
          </p:cNvPr>
          <p:cNvSpPr txBox="1"/>
          <p:nvPr/>
        </p:nvSpPr>
        <p:spPr>
          <a:xfrm>
            <a:off x="25084" y="69582"/>
            <a:ext cx="5796417" cy="8679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155448" tIns="155448" rIns="155448" bIns="155448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Multi-Cloud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gradFill>
                  <a:gsLst>
                    <a:gs pos="0">
                      <a:srgbClr val="4D4F53"/>
                    </a:gs>
                    <a:gs pos="100000">
                      <a:srgbClr val="4D4F53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|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gradFill>
                  <a:gsLst>
                    <a:gs pos="0">
                      <a:srgbClr val="4D4F53"/>
                    </a:gs>
                    <a:gs pos="100000">
                      <a:srgbClr val="4D4F53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F5demo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9131EB6E-B447-46D0-B0DF-E15B5EE12CB1}"/>
              </a:ext>
            </a:extLst>
          </p:cNvPr>
          <p:cNvGrpSpPr/>
          <p:nvPr/>
        </p:nvGrpSpPr>
        <p:grpSpPr>
          <a:xfrm rot="2209467">
            <a:off x="3568575" y="2766783"/>
            <a:ext cx="2377440" cy="2551"/>
            <a:chOff x="4018248" y="1879295"/>
            <a:chExt cx="2236575" cy="2551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CA7A1B5-6773-4259-BD29-A20E07C2F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248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993252C-C844-49BE-9E7A-93EF62C3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63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66BE855-7447-4220-ADA0-98627F0B4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263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3705CB74-7F94-4897-8291-E261E3BC6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36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E6865D8-DA32-4EC4-94A1-52ED72EE2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680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29A57379-572F-4111-91B7-74C15BFA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8309" y="188184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F9CEE0A-08B3-4410-85FF-C21C3A600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932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63FD13A-DF68-4A26-A47C-86DBB8AD8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3574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7085C9E-D64F-428F-ACD5-0F84D1093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96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E759B0F-C46A-4EEC-ABB1-59C3E3C68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589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455205F-D805-4AA8-9E0C-71D1AA82B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969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429C21D-8243-4951-81FA-B7CEFCD54E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006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9870388-BC2A-462A-B1BD-73DB69D3E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635" y="187986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A76C02F-BDCB-4157-8F33-6A8F9E4C2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2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1573A0E-D32F-45F9-98B3-CE5220C66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6316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71523A4B-93F2-4D50-B00F-2EC43956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44B3CA7-56D6-4941-A398-55F0402DB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347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D8C5CFB-D6B8-41DE-B2A6-B8BEA2A40176}"/>
              </a:ext>
            </a:extLst>
          </p:cNvPr>
          <p:cNvGrpSpPr/>
          <p:nvPr/>
        </p:nvGrpSpPr>
        <p:grpSpPr>
          <a:xfrm rot="2209467">
            <a:off x="3524684" y="2743212"/>
            <a:ext cx="2377440" cy="2551"/>
            <a:chOff x="4018248" y="1879295"/>
            <a:chExt cx="2236575" cy="2551"/>
          </a:xfrm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DB0BE01C-614C-4964-89D6-A6D25ADAA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248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B960826-C381-40EE-9A91-21BF6CF5C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63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09459778-91F8-459A-B15B-37B909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263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20C9DB3-D75B-429D-9A72-0C5511898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367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D575361-2D73-4B42-869A-02FC878D0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4680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D16FAFB-9A6B-4720-B332-CE781396F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8309" y="188184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069EEF9C-EF18-4C3A-9C42-66EDA2423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932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393BC4E-EF64-4BD6-8078-2051CC6DC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3574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BECF265-C51B-4898-AD92-78D70EA25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96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D38B2A5-54F9-408A-B06B-FF3FC4917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589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0C95D4F-C571-4628-91EB-194147446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9693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F3E0D5A-F8F0-420F-8B17-5D294056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006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A1F92D86-6642-4BF7-A3D7-61CD3A74D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635" y="1879866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847EDF3-02F5-4D54-A8DA-67A8694B6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72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C8B7ACE5-B759-468C-B5BF-517934FB7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6316" y="188127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6E23B78-8D88-4B50-9334-8AC15F562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58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C33F691-853A-4D8D-99BC-A4060397B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347" y="1879295"/>
              <a:ext cx="92476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77DCCEE-00B4-4F4C-BF2D-44290652E747}"/>
              </a:ext>
            </a:extLst>
          </p:cNvPr>
          <p:cNvGrpSpPr/>
          <p:nvPr/>
        </p:nvGrpSpPr>
        <p:grpSpPr>
          <a:xfrm>
            <a:off x="2718505" y="1396320"/>
            <a:ext cx="1086262" cy="656275"/>
            <a:chOff x="1719728" y="4412848"/>
            <a:chExt cx="1089466" cy="574127"/>
          </a:xfrm>
        </p:grpSpPr>
        <p:sp>
          <p:nvSpPr>
            <p:cNvPr id="176" name="Rounded Rectangle 10">
              <a:extLst>
                <a:ext uri="{FF2B5EF4-FFF2-40B4-BE49-F238E27FC236}">
                  <a16:creationId xmlns:a16="http://schemas.microsoft.com/office/drawing/2014/main" id="{1F6433C3-BC64-49E2-85C9-0E009F13A7E0}"/>
                </a:ext>
              </a:extLst>
            </p:cNvPr>
            <p:cNvSpPr/>
            <p:nvPr/>
          </p:nvSpPr>
          <p:spPr>
            <a:xfrm>
              <a:off x="1719728" y="4412848"/>
              <a:ext cx="1089466" cy="574127"/>
            </a:xfrm>
            <a:prstGeom prst="roundRect">
              <a:avLst>
                <a:gd name="adj" fmla="val 12279"/>
              </a:avLst>
            </a:prstGeom>
            <a:solidFill>
              <a:srgbClr val="000000"/>
            </a:solidFill>
            <a:ln w="254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90BD68D-91DA-45CD-9ECD-CE51FE5E2F77}"/>
                </a:ext>
              </a:extLst>
            </p:cNvPr>
            <p:cNvGrpSpPr/>
            <p:nvPr/>
          </p:nvGrpSpPr>
          <p:grpSpPr>
            <a:xfrm>
              <a:off x="1797224" y="4548870"/>
              <a:ext cx="957414" cy="323759"/>
              <a:chOff x="3472069" y="3534523"/>
              <a:chExt cx="1959631" cy="537907"/>
            </a:xfrm>
          </p:grpSpPr>
          <p:sp>
            <p:nvSpPr>
              <p:cNvPr id="179" name="Freeform 19">
                <a:extLst>
                  <a:ext uri="{FF2B5EF4-FFF2-40B4-BE49-F238E27FC236}">
                    <a16:creationId xmlns:a16="http://schemas.microsoft.com/office/drawing/2014/main" id="{10338DB2-0FC9-4C21-8789-7A3264901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5675" y="3552459"/>
                <a:ext cx="864004" cy="519971"/>
              </a:xfrm>
              <a:custGeom>
                <a:avLst/>
                <a:gdLst>
                  <a:gd name="T0" fmla="*/ 596 w 721"/>
                  <a:gd name="T1" fmla="*/ 324 h 433"/>
                  <a:gd name="T2" fmla="*/ 600 w 721"/>
                  <a:gd name="T3" fmla="*/ 306 h 433"/>
                  <a:gd name="T4" fmla="*/ 600 w 721"/>
                  <a:gd name="T5" fmla="*/ 50 h 433"/>
                  <a:gd name="T6" fmla="*/ 552 w 721"/>
                  <a:gd name="T7" fmla="*/ 0 h 433"/>
                  <a:gd name="T8" fmla="*/ 168 w 721"/>
                  <a:gd name="T9" fmla="*/ 0 h 433"/>
                  <a:gd name="T10" fmla="*/ 120 w 721"/>
                  <a:gd name="T11" fmla="*/ 48 h 433"/>
                  <a:gd name="T12" fmla="*/ 120 w 721"/>
                  <a:gd name="T13" fmla="*/ 306 h 433"/>
                  <a:gd name="T14" fmla="*/ 125 w 721"/>
                  <a:gd name="T15" fmla="*/ 325 h 433"/>
                  <a:gd name="T16" fmla="*/ 8 w 721"/>
                  <a:gd name="T17" fmla="*/ 414 h 433"/>
                  <a:gd name="T18" fmla="*/ 18 w 721"/>
                  <a:gd name="T19" fmla="*/ 433 h 433"/>
                  <a:gd name="T20" fmla="*/ 702 w 721"/>
                  <a:gd name="T21" fmla="*/ 433 h 433"/>
                  <a:gd name="T22" fmla="*/ 713 w 721"/>
                  <a:gd name="T23" fmla="*/ 414 h 433"/>
                  <a:gd name="T24" fmla="*/ 596 w 721"/>
                  <a:gd name="T25" fmla="*/ 324 h 433"/>
                  <a:gd name="T26" fmla="*/ 552 w 721"/>
                  <a:gd name="T27" fmla="*/ 279 h 433"/>
                  <a:gd name="T28" fmla="*/ 523 w 721"/>
                  <a:gd name="T29" fmla="*/ 308 h 433"/>
                  <a:gd name="T30" fmla="*/ 197 w 721"/>
                  <a:gd name="T31" fmla="*/ 308 h 433"/>
                  <a:gd name="T32" fmla="*/ 168 w 721"/>
                  <a:gd name="T33" fmla="*/ 279 h 433"/>
                  <a:gd name="T34" fmla="*/ 168 w 721"/>
                  <a:gd name="T35" fmla="*/ 77 h 433"/>
                  <a:gd name="T36" fmla="*/ 197 w 721"/>
                  <a:gd name="T37" fmla="*/ 48 h 433"/>
                  <a:gd name="T38" fmla="*/ 523 w 721"/>
                  <a:gd name="T39" fmla="*/ 48 h 433"/>
                  <a:gd name="T40" fmla="*/ 552 w 721"/>
                  <a:gd name="T41" fmla="*/ 77 h 433"/>
                  <a:gd name="T42" fmla="*/ 552 w 721"/>
                  <a:gd name="T43" fmla="*/ 279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21" h="433">
                    <a:moveTo>
                      <a:pt x="596" y="324"/>
                    </a:moveTo>
                    <a:cubicBezTo>
                      <a:pt x="599" y="319"/>
                      <a:pt x="600" y="312"/>
                      <a:pt x="600" y="306"/>
                    </a:cubicBezTo>
                    <a:cubicBezTo>
                      <a:pt x="600" y="50"/>
                      <a:pt x="600" y="50"/>
                      <a:pt x="600" y="50"/>
                    </a:cubicBezTo>
                    <a:cubicBezTo>
                      <a:pt x="600" y="51"/>
                      <a:pt x="602" y="0"/>
                      <a:pt x="552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40" y="0"/>
                      <a:pt x="120" y="20"/>
                      <a:pt x="120" y="48"/>
                    </a:cubicBezTo>
                    <a:cubicBezTo>
                      <a:pt x="120" y="306"/>
                      <a:pt x="120" y="306"/>
                      <a:pt x="120" y="306"/>
                    </a:cubicBezTo>
                    <a:cubicBezTo>
                      <a:pt x="120" y="312"/>
                      <a:pt x="122" y="319"/>
                      <a:pt x="125" y="325"/>
                    </a:cubicBezTo>
                    <a:cubicBezTo>
                      <a:pt x="8" y="414"/>
                      <a:pt x="8" y="414"/>
                      <a:pt x="8" y="414"/>
                    </a:cubicBezTo>
                    <a:cubicBezTo>
                      <a:pt x="0" y="425"/>
                      <a:pt x="4" y="433"/>
                      <a:pt x="18" y="433"/>
                    </a:cubicBezTo>
                    <a:cubicBezTo>
                      <a:pt x="702" y="433"/>
                      <a:pt x="702" y="433"/>
                      <a:pt x="702" y="433"/>
                    </a:cubicBezTo>
                    <a:cubicBezTo>
                      <a:pt x="716" y="433"/>
                      <a:pt x="721" y="425"/>
                      <a:pt x="713" y="414"/>
                    </a:cubicBezTo>
                    <a:lnTo>
                      <a:pt x="596" y="324"/>
                    </a:lnTo>
                    <a:close/>
                    <a:moveTo>
                      <a:pt x="552" y="279"/>
                    </a:moveTo>
                    <a:cubicBezTo>
                      <a:pt x="552" y="299"/>
                      <a:pt x="543" y="308"/>
                      <a:pt x="523" y="308"/>
                    </a:cubicBezTo>
                    <a:cubicBezTo>
                      <a:pt x="197" y="308"/>
                      <a:pt x="197" y="308"/>
                      <a:pt x="197" y="308"/>
                    </a:cubicBezTo>
                    <a:cubicBezTo>
                      <a:pt x="177" y="308"/>
                      <a:pt x="168" y="299"/>
                      <a:pt x="168" y="279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57"/>
                      <a:pt x="177" y="48"/>
                      <a:pt x="197" y="48"/>
                    </a:cubicBezTo>
                    <a:cubicBezTo>
                      <a:pt x="523" y="48"/>
                      <a:pt x="523" y="48"/>
                      <a:pt x="523" y="48"/>
                    </a:cubicBezTo>
                    <a:cubicBezTo>
                      <a:pt x="543" y="48"/>
                      <a:pt x="552" y="57"/>
                      <a:pt x="552" y="77"/>
                    </a:cubicBezTo>
                    <a:lnTo>
                      <a:pt x="552" y="2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Freeform 20">
                <a:extLst>
                  <a:ext uri="{FF2B5EF4-FFF2-40B4-BE49-F238E27FC236}">
                    <a16:creationId xmlns:a16="http://schemas.microsoft.com/office/drawing/2014/main" id="{12FF1CA2-E0C4-48E8-A5C8-2C189DC989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5066" y="3534523"/>
                <a:ext cx="616634" cy="466181"/>
              </a:xfrm>
              <a:custGeom>
                <a:avLst/>
                <a:gdLst>
                  <a:gd name="T0" fmla="*/ 478 w 514"/>
                  <a:gd name="T1" fmla="*/ 0 h 390"/>
                  <a:gd name="T2" fmla="*/ 36 w 514"/>
                  <a:gd name="T3" fmla="*/ 0 h 390"/>
                  <a:gd name="T4" fmla="*/ 0 w 514"/>
                  <a:gd name="T5" fmla="*/ 36 h 390"/>
                  <a:gd name="T6" fmla="*/ 0 w 514"/>
                  <a:gd name="T7" fmla="*/ 354 h 390"/>
                  <a:gd name="T8" fmla="*/ 36 w 514"/>
                  <a:gd name="T9" fmla="*/ 390 h 390"/>
                  <a:gd name="T10" fmla="*/ 478 w 514"/>
                  <a:gd name="T11" fmla="*/ 390 h 390"/>
                  <a:gd name="T12" fmla="*/ 514 w 514"/>
                  <a:gd name="T13" fmla="*/ 354 h 390"/>
                  <a:gd name="T14" fmla="*/ 514 w 514"/>
                  <a:gd name="T15" fmla="*/ 36 h 390"/>
                  <a:gd name="T16" fmla="*/ 478 w 514"/>
                  <a:gd name="T17" fmla="*/ 0 h 390"/>
                  <a:gd name="T18" fmla="*/ 431 w 514"/>
                  <a:gd name="T19" fmla="*/ 322 h 390"/>
                  <a:gd name="T20" fmla="*/ 405 w 514"/>
                  <a:gd name="T21" fmla="*/ 348 h 390"/>
                  <a:gd name="T22" fmla="*/ 107 w 514"/>
                  <a:gd name="T23" fmla="*/ 348 h 390"/>
                  <a:gd name="T24" fmla="*/ 81 w 514"/>
                  <a:gd name="T25" fmla="*/ 322 h 390"/>
                  <a:gd name="T26" fmla="*/ 81 w 514"/>
                  <a:gd name="T27" fmla="*/ 68 h 390"/>
                  <a:gd name="T28" fmla="*/ 107 w 514"/>
                  <a:gd name="T29" fmla="*/ 42 h 390"/>
                  <a:gd name="T30" fmla="*/ 405 w 514"/>
                  <a:gd name="T31" fmla="*/ 42 h 390"/>
                  <a:gd name="T32" fmla="*/ 431 w 514"/>
                  <a:gd name="T33" fmla="*/ 68 h 390"/>
                  <a:gd name="T34" fmla="*/ 431 w 514"/>
                  <a:gd name="T35" fmla="*/ 322 h 390"/>
                  <a:gd name="T36" fmla="*/ 472 w 514"/>
                  <a:gd name="T37" fmla="*/ 212 h 390"/>
                  <a:gd name="T38" fmla="*/ 455 w 514"/>
                  <a:gd name="T39" fmla="*/ 195 h 390"/>
                  <a:gd name="T40" fmla="*/ 472 w 514"/>
                  <a:gd name="T41" fmla="*/ 178 h 390"/>
                  <a:gd name="T42" fmla="*/ 489 w 514"/>
                  <a:gd name="T43" fmla="*/ 195 h 390"/>
                  <a:gd name="T44" fmla="*/ 472 w 514"/>
                  <a:gd name="T45" fmla="*/ 21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390">
                    <a:moveTo>
                      <a:pt x="478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74"/>
                      <a:pt x="16" y="390"/>
                      <a:pt x="36" y="390"/>
                    </a:cubicBezTo>
                    <a:cubicBezTo>
                      <a:pt x="478" y="390"/>
                      <a:pt x="478" y="390"/>
                      <a:pt x="478" y="390"/>
                    </a:cubicBezTo>
                    <a:cubicBezTo>
                      <a:pt x="498" y="390"/>
                      <a:pt x="514" y="374"/>
                      <a:pt x="514" y="354"/>
                    </a:cubicBezTo>
                    <a:cubicBezTo>
                      <a:pt x="514" y="36"/>
                      <a:pt x="514" y="36"/>
                      <a:pt x="514" y="36"/>
                    </a:cubicBezTo>
                    <a:cubicBezTo>
                      <a:pt x="514" y="16"/>
                      <a:pt x="498" y="0"/>
                      <a:pt x="478" y="0"/>
                    </a:cubicBezTo>
                    <a:close/>
                    <a:moveTo>
                      <a:pt x="431" y="322"/>
                    </a:moveTo>
                    <a:cubicBezTo>
                      <a:pt x="431" y="337"/>
                      <a:pt x="419" y="348"/>
                      <a:pt x="405" y="348"/>
                    </a:cubicBezTo>
                    <a:cubicBezTo>
                      <a:pt x="107" y="348"/>
                      <a:pt x="107" y="348"/>
                      <a:pt x="107" y="348"/>
                    </a:cubicBezTo>
                    <a:cubicBezTo>
                      <a:pt x="93" y="348"/>
                      <a:pt x="81" y="337"/>
                      <a:pt x="81" y="322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1" y="54"/>
                      <a:pt x="93" y="42"/>
                      <a:pt x="107" y="42"/>
                    </a:cubicBezTo>
                    <a:cubicBezTo>
                      <a:pt x="405" y="42"/>
                      <a:pt x="405" y="42"/>
                      <a:pt x="405" y="42"/>
                    </a:cubicBezTo>
                    <a:cubicBezTo>
                      <a:pt x="419" y="42"/>
                      <a:pt x="431" y="54"/>
                      <a:pt x="431" y="68"/>
                    </a:cubicBezTo>
                    <a:lnTo>
                      <a:pt x="431" y="322"/>
                    </a:lnTo>
                    <a:close/>
                    <a:moveTo>
                      <a:pt x="472" y="212"/>
                    </a:moveTo>
                    <a:cubicBezTo>
                      <a:pt x="462" y="212"/>
                      <a:pt x="455" y="204"/>
                      <a:pt x="455" y="195"/>
                    </a:cubicBezTo>
                    <a:cubicBezTo>
                      <a:pt x="455" y="186"/>
                      <a:pt x="462" y="178"/>
                      <a:pt x="472" y="178"/>
                    </a:cubicBezTo>
                    <a:cubicBezTo>
                      <a:pt x="481" y="178"/>
                      <a:pt x="489" y="186"/>
                      <a:pt x="489" y="195"/>
                    </a:cubicBezTo>
                    <a:cubicBezTo>
                      <a:pt x="489" y="204"/>
                      <a:pt x="481" y="212"/>
                      <a:pt x="472" y="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Freeform 21">
                <a:extLst>
                  <a:ext uri="{FF2B5EF4-FFF2-40B4-BE49-F238E27FC236}">
                    <a16:creationId xmlns:a16="http://schemas.microsoft.com/office/drawing/2014/main" id="{5DDC9666-8F4F-4E4C-B2A4-8D3B32F58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2069" y="3559630"/>
                <a:ext cx="283221" cy="430320"/>
              </a:xfrm>
              <a:custGeom>
                <a:avLst/>
                <a:gdLst>
                  <a:gd name="T0" fmla="*/ 197 w 236"/>
                  <a:gd name="T1" fmla="*/ 0 h 360"/>
                  <a:gd name="T2" fmla="*/ 40 w 236"/>
                  <a:gd name="T3" fmla="*/ 0 h 360"/>
                  <a:gd name="T4" fmla="*/ 0 w 236"/>
                  <a:gd name="T5" fmla="*/ 39 h 360"/>
                  <a:gd name="T6" fmla="*/ 0 w 236"/>
                  <a:gd name="T7" fmla="*/ 320 h 360"/>
                  <a:gd name="T8" fmla="*/ 40 w 236"/>
                  <a:gd name="T9" fmla="*/ 360 h 360"/>
                  <a:gd name="T10" fmla="*/ 197 w 236"/>
                  <a:gd name="T11" fmla="*/ 360 h 360"/>
                  <a:gd name="T12" fmla="*/ 236 w 236"/>
                  <a:gd name="T13" fmla="*/ 320 h 360"/>
                  <a:gd name="T14" fmla="*/ 236 w 236"/>
                  <a:gd name="T15" fmla="*/ 39 h 360"/>
                  <a:gd name="T16" fmla="*/ 197 w 236"/>
                  <a:gd name="T17" fmla="*/ 0 h 360"/>
                  <a:gd name="T18" fmla="*/ 118 w 236"/>
                  <a:gd name="T19" fmla="*/ 333 h 360"/>
                  <a:gd name="T20" fmla="*/ 99 w 236"/>
                  <a:gd name="T21" fmla="*/ 314 h 360"/>
                  <a:gd name="T22" fmla="*/ 118 w 236"/>
                  <a:gd name="T23" fmla="*/ 294 h 360"/>
                  <a:gd name="T24" fmla="*/ 138 w 236"/>
                  <a:gd name="T25" fmla="*/ 314 h 360"/>
                  <a:gd name="T26" fmla="*/ 118 w 236"/>
                  <a:gd name="T27" fmla="*/ 333 h 360"/>
                  <a:gd name="T28" fmla="*/ 203 w 236"/>
                  <a:gd name="T29" fmla="*/ 261 h 360"/>
                  <a:gd name="T30" fmla="*/ 190 w 236"/>
                  <a:gd name="T31" fmla="*/ 274 h 360"/>
                  <a:gd name="T32" fmla="*/ 46 w 236"/>
                  <a:gd name="T33" fmla="*/ 274 h 360"/>
                  <a:gd name="T34" fmla="*/ 33 w 236"/>
                  <a:gd name="T35" fmla="*/ 261 h 360"/>
                  <a:gd name="T36" fmla="*/ 33 w 236"/>
                  <a:gd name="T37" fmla="*/ 45 h 360"/>
                  <a:gd name="T38" fmla="*/ 46 w 236"/>
                  <a:gd name="T39" fmla="*/ 32 h 360"/>
                  <a:gd name="T40" fmla="*/ 190 w 236"/>
                  <a:gd name="T41" fmla="*/ 32 h 360"/>
                  <a:gd name="T42" fmla="*/ 203 w 236"/>
                  <a:gd name="T43" fmla="*/ 45 h 360"/>
                  <a:gd name="T44" fmla="*/ 203 w 236"/>
                  <a:gd name="T45" fmla="*/ 26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360">
                    <a:moveTo>
                      <a:pt x="197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342"/>
                      <a:pt x="18" y="360"/>
                      <a:pt x="40" y="360"/>
                    </a:cubicBezTo>
                    <a:cubicBezTo>
                      <a:pt x="197" y="360"/>
                      <a:pt x="197" y="360"/>
                      <a:pt x="197" y="360"/>
                    </a:cubicBezTo>
                    <a:cubicBezTo>
                      <a:pt x="218" y="360"/>
                      <a:pt x="236" y="342"/>
                      <a:pt x="236" y="320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6" y="18"/>
                      <a:pt x="218" y="0"/>
                      <a:pt x="197" y="0"/>
                    </a:cubicBezTo>
                    <a:close/>
                    <a:moveTo>
                      <a:pt x="118" y="333"/>
                    </a:moveTo>
                    <a:cubicBezTo>
                      <a:pt x="107" y="333"/>
                      <a:pt x="99" y="325"/>
                      <a:pt x="99" y="314"/>
                    </a:cubicBezTo>
                    <a:cubicBezTo>
                      <a:pt x="99" y="303"/>
                      <a:pt x="107" y="294"/>
                      <a:pt x="118" y="294"/>
                    </a:cubicBezTo>
                    <a:cubicBezTo>
                      <a:pt x="129" y="294"/>
                      <a:pt x="138" y="303"/>
                      <a:pt x="138" y="314"/>
                    </a:cubicBezTo>
                    <a:cubicBezTo>
                      <a:pt x="138" y="325"/>
                      <a:pt x="129" y="333"/>
                      <a:pt x="118" y="333"/>
                    </a:cubicBezTo>
                    <a:close/>
                    <a:moveTo>
                      <a:pt x="203" y="261"/>
                    </a:moveTo>
                    <a:cubicBezTo>
                      <a:pt x="203" y="268"/>
                      <a:pt x="197" y="274"/>
                      <a:pt x="190" y="274"/>
                    </a:cubicBezTo>
                    <a:cubicBezTo>
                      <a:pt x="46" y="274"/>
                      <a:pt x="46" y="274"/>
                      <a:pt x="46" y="274"/>
                    </a:cubicBezTo>
                    <a:cubicBezTo>
                      <a:pt x="39" y="274"/>
                      <a:pt x="33" y="268"/>
                      <a:pt x="33" y="261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8"/>
                      <a:pt x="39" y="32"/>
                      <a:pt x="46" y="32"/>
                    </a:cubicBezTo>
                    <a:cubicBezTo>
                      <a:pt x="190" y="32"/>
                      <a:pt x="190" y="32"/>
                      <a:pt x="190" y="32"/>
                    </a:cubicBezTo>
                    <a:cubicBezTo>
                      <a:pt x="197" y="32"/>
                      <a:pt x="203" y="38"/>
                      <a:pt x="203" y="45"/>
                    </a:cubicBezTo>
                    <a:lnTo>
                      <a:pt x="203" y="2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53579D-04B8-482A-8C7D-F3D850F511AF}"/>
              </a:ext>
            </a:extLst>
          </p:cNvPr>
          <p:cNvGrpSpPr/>
          <p:nvPr/>
        </p:nvGrpSpPr>
        <p:grpSpPr>
          <a:xfrm>
            <a:off x="8066340" y="1538926"/>
            <a:ext cx="3553199" cy="1392893"/>
            <a:chOff x="6792074" y="781291"/>
            <a:chExt cx="3553199" cy="13928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AD4316-B02C-4C2D-8867-992399969D6B}"/>
                </a:ext>
              </a:extLst>
            </p:cNvPr>
            <p:cNvGrpSpPr/>
            <p:nvPr/>
          </p:nvGrpSpPr>
          <p:grpSpPr>
            <a:xfrm>
              <a:off x="6809126" y="781291"/>
              <a:ext cx="3536147" cy="1392893"/>
              <a:chOff x="6956699" y="883230"/>
              <a:chExt cx="3536147" cy="1392893"/>
            </a:xfrm>
          </p:grpSpPr>
          <p:sp>
            <p:nvSpPr>
              <p:cNvPr id="1463" name="Freeform 42">
                <a:extLst>
                  <a:ext uri="{FF2B5EF4-FFF2-40B4-BE49-F238E27FC236}">
                    <a16:creationId xmlns:a16="http://schemas.microsoft.com/office/drawing/2014/main" id="{37DA8BD8-ACDC-4267-89A4-D35CB4EC2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9752" y="1454710"/>
                <a:ext cx="1146335" cy="549794"/>
              </a:xfrm>
              <a:custGeom>
                <a:avLst/>
                <a:gdLst>
                  <a:gd name="T0" fmla="*/ 768 w 807"/>
                  <a:gd name="T1" fmla="*/ 142 h 359"/>
                  <a:gd name="T2" fmla="*/ 501 w 807"/>
                  <a:gd name="T3" fmla="*/ 83 h 359"/>
                  <a:gd name="T4" fmla="*/ 243 w 807"/>
                  <a:gd name="T5" fmla="*/ 86 h 359"/>
                  <a:gd name="T6" fmla="*/ 78 w 807"/>
                  <a:gd name="T7" fmla="*/ 194 h 359"/>
                  <a:gd name="T8" fmla="*/ 83 w 807"/>
                  <a:gd name="T9" fmla="*/ 359 h 359"/>
                  <a:gd name="T10" fmla="*/ 392 w 807"/>
                  <a:gd name="T11" fmla="*/ 359 h 359"/>
                  <a:gd name="T12" fmla="*/ 431 w 807"/>
                  <a:gd name="T13" fmla="*/ 359 h 359"/>
                  <a:gd name="T14" fmla="*/ 451 w 807"/>
                  <a:gd name="T15" fmla="*/ 359 h 359"/>
                  <a:gd name="T16" fmla="*/ 651 w 807"/>
                  <a:gd name="T17" fmla="*/ 357 h 359"/>
                  <a:gd name="T18" fmla="*/ 649 w 807"/>
                  <a:gd name="T19" fmla="*/ 349 h 359"/>
                  <a:gd name="T20" fmla="*/ 639 w 807"/>
                  <a:gd name="T21" fmla="*/ 350 h 359"/>
                  <a:gd name="T22" fmla="*/ 553 w 807"/>
                  <a:gd name="T23" fmla="*/ 257 h 359"/>
                  <a:gd name="T24" fmla="*/ 514 w 807"/>
                  <a:gd name="T25" fmla="*/ 140 h 359"/>
                  <a:gd name="T26" fmla="*/ 505 w 807"/>
                  <a:gd name="T27" fmla="*/ 91 h 359"/>
                  <a:gd name="T28" fmla="*/ 603 w 807"/>
                  <a:gd name="T29" fmla="*/ 15 h 359"/>
                  <a:gd name="T30" fmla="*/ 628 w 807"/>
                  <a:gd name="T31" fmla="*/ 12 h 359"/>
                  <a:gd name="T32" fmla="*/ 754 w 807"/>
                  <a:gd name="T33" fmla="*/ 176 h 359"/>
                  <a:gd name="T34" fmla="*/ 788 w 807"/>
                  <a:gd name="T35" fmla="*/ 217 h 359"/>
                  <a:gd name="T36" fmla="*/ 705 w 807"/>
                  <a:gd name="T37" fmla="*/ 350 h 359"/>
                  <a:gd name="T38" fmla="*/ 681 w 807"/>
                  <a:gd name="T39" fmla="*/ 354 h 359"/>
                  <a:gd name="T40" fmla="*/ 705 w 807"/>
                  <a:gd name="T41" fmla="*/ 359 h 359"/>
                  <a:gd name="T42" fmla="*/ 764 w 807"/>
                  <a:gd name="T43" fmla="*/ 175 h 359"/>
                  <a:gd name="T44" fmla="*/ 365 w 807"/>
                  <a:gd name="T45" fmla="*/ 135 h 359"/>
                  <a:gd name="T46" fmla="*/ 497 w 807"/>
                  <a:gd name="T47" fmla="*/ 98 h 359"/>
                  <a:gd name="T48" fmla="*/ 10 w 807"/>
                  <a:gd name="T49" fmla="*/ 276 h 359"/>
                  <a:gd name="T50" fmla="*/ 87 w 807"/>
                  <a:gd name="T51" fmla="*/ 199 h 359"/>
                  <a:gd name="T52" fmla="*/ 244 w 807"/>
                  <a:gd name="T53" fmla="*/ 97 h 359"/>
                  <a:gd name="T54" fmla="*/ 251 w 807"/>
                  <a:gd name="T55" fmla="*/ 94 h 359"/>
                  <a:gd name="T56" fmla="*/ 492 w 807"/>
                  <a:gd name="T57" fmla="*/ 86 h 359"/>
                  <a:gd name="T58" fmla="*/ 334 w 807"/>
                  <a:gd name="T59" fmla="*/ 195 h 359"/>
                  <a:gd name="T60" fmla="*/ 301 w 807"/>
                  <a:gd name="T61" fmla="*/ 350 h 359"/>
                  <a:gd name="T62" fmla="*/ 10 w 807"/>
                  <a:gd name="T63" fmla="*/ 276 h 359"/>
                  <a:gd name="T64" fmla="*/ 524 w 807"/>
                  <a:gd name="T65" fmla="*/ 200 h 359"/>
                  <a:gd name="T66" fmla="*/ 273 w 807"/>
                  <a:gd name="T67" fmla="*/ 246 h 359"/>
                  <a:gd name="T68" fmla="*/ 342 w 807"/>
                  <a:gd name="T69" fmla="*/ 203 h 359"/>
                  <a:gd name="T70" fmla="*/ 524 w 807"/>
                  <a:gd name="T71" fmla="*/ 201 h 359"/>
                  <a:gd name="T72" fmla="*/ 339 w 807"/>
                  <a:gd name="T73" fmla="*/ 350 h 359"/>
                  <a:gd name="T74" fmla="*/ 525 w 807"/>
                  <a:gd name="T75" fmla="*/ 312 h 359"/>
                  <a:gd name="T76" fmla="*/ 532 w 807"/>
                  <a:gd name="T77" fmla="*/ 301 h 359"/>
                  <a:gd name="T78" fmla="*/ 266 w 807"/>
                  <a:gd name="T79" fmla="*/ 277 h 359"/>
                  <a:gd name="T80" fmla="*/ 543 w 807"/>
                  <a:gd name="T81" fmla="*/ 256 h 359"/>
                  <a:gd name="T82" fmla="*/ 532 w 807"/>
                  <a:gd name="T83" fmla="*/ 301 h 359"/>
                  <a:gd name="T84" fmla="*/ 344 w 807"/>
                  <a:gd name="T85" fmla="*/ 190 h 359"/>
                  <a:gd name="T86" fmla="*/ 503 w 807"/>
                  <a:gd name="T87" fmla="*/ 145 h 359"/>
                  <a:gd name="T88" fmla="*/ 501 w 807"/>
                  <a:gd name="T89" fmla="*/ 18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7" h="359">
                    <a:moveTo>
                      <a:pt x="764" y="175"/>
                    </a:moveTo>
                    <a:cubicBezTo>
                      <a:pt x="766" y="164"/>
                      <a:pt x="768" y="153"/>
                      <a:pt x="768" y="142"/>
                    </a:cubicBezTo>
                    <a:cubicBezTo>
                      <a:pt x="768" y="65"/>
                      <a:pt x="705" y="2"/>
                      <a:pt x="628" y="2"/>
                    </a:cubicBezTo>
                    <a:cubicBezTo>
                      <a:pt x="574" y="2"/>
                      <a:pt x="524" y="35"/>
                      <a:pt x="501" y="83"/>
                    </a:cubicBezTo>
                    <a:cubicBezTo>
                      <a:pt x="479" y="34"/>
                      <a:pt x="430" y="0"/>
                      <a:pt x="373" y="0"/>
                    </a:cubicBezTo>
                    <a:cubicBezTo>
                      <a:pt x="317" y="0"/>
                      <a:pt x="265" y="34"/>
                      <a:pt x="243" y="86"/>
                    </a:cubicBezTo>
                    <a:cubicBezTo>
                      <a:pt x="229" y="80"/>
                      <a:pt x="214" y="77"/>
                      <a:pt x="199" y="77"/>
                    </a:cubicBezTo>
                    <a:cubicBezTo>
                      <a:pt x="134" y="77"/>
                      <a:pt x="80" y="129"/>
                      <a:pt x="78" y="194"/>
                    </a:cubicBezTo>
                    <a:cubicBezTo>
                      <a:pt x="34" y="197"/>
                      <a:pt x="0" y="233"/>
                      <a:pt x="0" y="276"/>
                    </a:cubicBezTo>
                    <a:cubicBezTo>
                      <a:pt x="0" y="322"/>
                      <a:pt x="37" y="359"/>
                      <a:pt x="83" y="359"/>
                    </a:cubicBezTo>
                    <a:cubicBezTo>
                      <a:pt x="83" y="359"/>
                      <a:pt x="83" y="359"/>
                      <a:pt x="392" y="359"/>
                    </a:cubicBezTo>
                    <a:cubicBezTo>
                      <a:pt x="392" y="359"/>
                      <a:pt x="392" y="359"/>
                      <a:pt x="392" y="359"/>
                    </a:cubicBezTo>
                    <a:cubicBezTo>
                      <a:pt x="403" y="359"/>
                      <a:pt x="416" y="359"/>
                      <a:pt x="431" y="359"/>
                    </a:cubicBezTo>
                    <a:cubicBezTo>
                      <a:pt x="431" y="359"/>
                      <a:pt x="431" y="359"/>
                      <a:pt x="431" y="359"/>
                    </a:cubicBezTo>
                    <a:cubicBezTo>
                      <a:pt x="431" y="359"/>
                      <a:pt x="431" y="359"/>
                      <a:pt x="450" y="359"/>
                    </a:cubicBezTo>
                    <a:cubicBezTo>
                      <a:pt x="451" y="359"/>
                      <a:pt x="451" y="359"/>
                      <a:pt x="451" y="359"/>
                    </a:cubicBezTo>
                    <a:cubicBezTo>
                      <a:pt x="496" y="359"/>
                      <a:pt x="559" y="359"/>
                      <a:pt x="647" y="359"/>
                    </a:cubicBezTo>
                    <a:cubicBezTo>
                      <a:pt x="649" y="359"/>
                      <a:pt x="651" y="358"/>
                      <a:pt x="651" y="357"/>
                    </a:cubicBezTo>
                    <a:cubicBezTo>
                      <a:pt x="652" y="355"/>
                      <a:pt x="652" y="354"/>
                      <a:pt x="651" y="352"/>
                    </a:cubicBezTo>
                    <a:cubicBezTo>
                      <a:pt x="651" y="352"/>
                      <a:pt x="651" y="352"/>
                      <a:pt x="649" y="349"/>
                    </a:cubicBezTo>
                    <a:cubicBezTo>
                      <a:pt x="638" y="349"/>
                      <a:pt x="638" y="349"/>
                      <a:pt x="638" y="349"/>
                    </a:cubicBezTo>
                    <a:cubicBezTo>
                      <a:pt x="639" y="349"/>
                      <a:pt x="639" y="349"/>
                      <a:pt x="639" y="350"/>
                    </a:cubicBezTo>
                    <a:cubicBezTo>
                      <a:pt x="639" y="350"/>
                      <a:pt x="639" y="350"/>
                      <a:pt x="494" y="350"/>
                    </a:cubicBezTo>
                    <a:cubicBezTo>
                      <a:pt x="529" y="333"/>
                      <a:pt x="553" y="298"/>
                      <a:pt x="553" y="257"/>
                    </a:cubicBezTo>
                    <a:cubicBezTo>
                      <a:pt x="553" y="224"/>
                      <a:pt x="536" y="193"/>
                      <a:pt x="509" y="174"/>
                    </a:cubicBezTo>
                    <a:cubicBezTo>
                      <a:pt x="512" y="163"/>
                      <a:pt x="514" y="152"/>
                      <a:pt x="514" y="140"/>
                    </a:cubicBezTo>
                    <a:cubicBezTo>
                      <a:pt x="514" y="124"/>
                      <a:pt x="511" y="108"/>
                      <a:pt x="506" y="93"/>
                    </a:cubicBezTo>
                    <a:cubicBezTo>
                      <a:pt x="505" y="91"/>
                      <a:pt x="505" y="91"/>
                      <a:pt x="505" y="91"/>
                    </a:cubicBezTo>
                    <a:cubicBezTo>
                      <a:pt x="511" y="82"/>
                      <a:pt x="514" y="75"/>
                      <a:pt x="520" y="66"/>
                    </a:cubicBezTo>
                    <a:cubicBezTo>
                      <a:pt x="541" y="41"/>
                      <a:pt x="570" y="20"/>
                      <a:pt x="603" y="15"/>
                    </a:cubicBezTo>
                    <a:cubicBezTo>
                      <a:pt x="604" y="15"/>
                      <a:pt x="604" y="14"/>
                      <a:pt x="604" y="14"/>
                    </a:cubicBezTo>
                    <a:cubicBezTo>
                      <a:pt x="612" y="13"/>
                      <a:pt x="620" y="12"/>
                      <a:pt x="628" y="12"/>
                    </a:cubicBezTo>
                    <a:cubicBezTo>
                      <a:pt x="699" y="12"/>
                      <a:pt x="758" y="71"/>
                      <a:pt x="758" y="142"/>
                    </a:cubicBezTo>
                    <a:cubicBezTo>
                      <a:pt x="758" y="153"/>
                      <a:pt x="756" y="165"/>
                      <a:pt x="754" y="176"/>
                    </a:cubicBezTo>
                    <a:cubicBezTo>
                      <a:pt x="768" y="185"/>
                      <a:pt x="780" y="201"/>
                      <a:pt x="787" y="217"/>
                    </a:cubicBezTo>
                    <a:cubicBezTo>
                      <a:pt x="787" y="217"/>
                      <a:pt x="788" y="217"/>
                      <a:pt x="788" y="217"/>
                    </a:cubicBezTo>
                    <a:cubicBezTo>
                      <a:pt x="794" y="230"/>
                      <a:pt x="797" y="244"/>
                      <a:pt x="797" y="258"/>
                    </a:cubicBezTo>
                    <a:cubicBezTo>
                      <a:pt x="797" y="309"/>
                      <a:pt x="756" y="350"/>
                      <a:pt x="705" y="350"/>
                    </a:cubicBezTo>
                    <a:cubicBezTo>
                      <a:pt x="705" y="350"/>
                      <a:pt x="705" y="350"/>
                      <a:pt x="686" y="350"/>
                    </a:cubicBezTo>
                    <a:cubicBezTo>
                      <a:pt x="683" y="350"/>
                      <a:pt x="681" y="352"/>
                      <a:pt x="681" y="354"/>
                    </a:cubicBezTo>
                    <a:cubicBezTo>
                      <a:pt x="681" y="357"/>
                      <a:pt x="683" y="359"/>
                      <a:pt x="686" y="359"/>
                    </a:cubicBezTo>
                    <a:cubicBezTo>
                      <a:pt x="686" y="359"/>
                      <a:pt x="686" y="359"/>
                      <a:pt x="705" y="359"/>
                    </a:cubicBezTo>
                    <a:cubicBezTo>
                      <a:pt x="761" y="359"/>
                      <a:pt x="807" y="314"/>
                      <a:pt x="807" y="258"/>
                    </a:cubicBezTo>
                    <a:cubicBezTo>
                      <a:pt x="807" y="225"/>
                      <a:pt x="790" y="194"/>
                      <a:pt x="764" y="175"/>
                    </a:cubicBezTo>
                    <a:close/>
                    <a:moveTo>
                      <a:pt x="504" y="135"/>
                    </a:moveTo>
                    <a:cubicBezTo>
                      <a:pt x="365" y="135"/>
                      <a:pt x="365" y="135"/>
                      <a:pt x="365" y="135"/>
                    </a:cubicBezTo>
                    <a:cubicBezTo>
                      <a:pt x="385" y="107"/>
                      <a:pt x="417" y="89"/>
                      <a:pt x="454" y="89"/>
                    </a:cubicBezTo>
                    <a:cubicBezTo>
                      <a:pt x="469" y="89"/>
                      <a:pt x="483" y="92"/>
                      <a:pt x="497" y="98"/>
                    </a:cubicBezTo>
                    <a:cubicBezTo>
                      <a:pt x="501" y="109"/>
                      <a:pt x="503" y="122"/>
                      <a:pt x="504" y="135"/>
                    </a:cubicBezTo>
                    <a:close/>
                    <a:moveTo>
                      <a:pt x="10" y="276"/>
                    </a:moveTo>
                    <a:cubicBezTo>
                      <a:pt x="10" y="236"/>
                      <a:pt x="42" y="203"/>
                      <a:pt x="82" y="203"/>
                    </a:cubicBezTo>
                    <a:cubicBezTo>
                      <a:pt x="85" y="203"/>
                      <a:pt x="87" y="201"/>
                      <a:pt x="87" y="199"/>
                    </a:cubicBezTo>
                    <a:cubicBezTo>
                      <a:pt x="87" y="137"/>
                      <a:pt x="137" y="87"/>
                      <a:pt x="199" y="87"/>
                    </a:cubicBezTo>
                    <a:cubicBezTo>
                      <a:pt x="214" y="87"/>
                      <a:pt x="230" y="90"/>
                      <a:pt x="244" y="97"/>
                    </a:cubicBezTo>
                    <a:cubicBezTo>
                      <a:pt x="246" y="98"/>
                      <a:pt x="247" y="98"/>
                      <a:pt x="248" y="97"/>
                    </a:cubicBezTo>
                    <a:cubicBezTo>
                      <a:pt x="249" y="97"/>
                      <a:pt x="250" y="95"/>
                      <a:pt x="251" y="94"/>
                    </a:cubicBezTo>
                    <a:cubicBezTo>
                      <a:pt x="270" y="44"/>
                      <a:pt x="319" y="9"/>
                      <a:pt x="373" y="9"/>
                    </a:cubicBezTo>
                    <a:cubicBezTo>
                      <a:pt x="426" y="9"/>
                      <a:pt x="471" y="41"/>
                      <a:pt x="492" y="86"/>
                    </a:cubicBezTo>
                    <a:cubicBezTo>
                      <a:pt x="480" y="82"/>
                      <a:pt x="467" y="79"/>
                      <a:pt x="454" y="79"/>
                    </a:cubicBezTo>
                    <a:cubicBezTo>
                      <a:pt x="389" y="79"/>
                      <a:pt x="336" y="131"/>
                      <a:pt x="334" y="195"/>
                    </a:cubicBezTo>
                    <a:cubicBezTo>
                      <a:pt x="291" y="197"/>
                      <a:pt x="257" y="234"/>
                      <a:pt x="257" y="277"/>
                    </a:cubicBezTo>
                    <a:cubicBezTo>
                      <a:pt x="257" y="309"/>
                      <a:pt x="274" y="336"/>
                      <a:pt x="301" y="350"/>
                    </a:cubicBezTo>
                    <a:cubicBezTo>
                      <a:pt x="255" y="350"/>
                      <a:pt x="186" y="350"/>
                      <a:pt x="83" y="350"/>
                    </a:cubicBezTo>
                    <a:cubicBezTo>
                      <a:pt x="43" y="350"/>
                      <a:pt x="10" y="317"/>
                      <a:pt x="10" y="276"/>
                    </a:cubicBezTo>
                    <a:close/>
                    <a:moveTo>
                      <a:pt x="524" y="201"/>
                    </a:moveTo>
                    <a:cubicBezTo>
                      <a:pt x="524" y="200"/>
                      <a:pt x="524" y="200"/>
                      <a:pt x="524" y="200"/>
                    </a:cubicBezTo>
                    <a:cubicBezTo>
                      <a:pt x="534" y="213"/>
                      <a:pt x="540" y="229"/>
                      <a:pt x="543" y="246"/>
                    </a:cubicBezTo>
                    <a:cubicBezTo>
                      <a:pt x="273" y="246"/>
                      <a:pt x="273" y="246"/>
                      <a:pt x="273" y="246"/>
                    </a:cubicBezTo>
                    <a:cubicBezTo>
                      <a:pt x="285" y="222"/>
                      <a:pt x="310" y="205"/>
                      <a:pt x="339" y="204"/>
                    </a:cubicBezTo>
                    <a:cubicBezTo>
                      <a:pt x="340" y="204"/>
                      <a:pt x="341" y="204"/>
                      <a:pt x="342" y="203"/>
                    </a:cubicBezTo>
                    <a:cubicBezTo>
                      <a:pt x="343" y="202"/>
                      <a:pt x="343" y="201"/>
                      <a:pt x="343" y="201"/>
                    </a:cubicBezTo>
                    <a:lnTo>
                      <a:pt x="524" y="201"/>
                    </a:lnTo>
                    <a:close/>
                    <a:moveTo>
                      <a:pt x="459" y="350"/>
                    </a:moveTo>
                    <a:cubicBezTo>
                      <a:pt x="426" y="350"/>
                      <a:pt x="386" y="350"/>
                      <a:pt x="339" y="350"/>
                    </a:cubicBezTo>
                    <a:cubicBezTo>
                      <a:pt x="312" y="350"/>
                      <a:pt x="288" y="334"/>
                      <a:pt x="275" y="312"/>
                    </a:cubicBezTo>
                    <a:cubicBezTo>
                      <a:pt x="525" y="312"/>
                      <a:pt x="525" y="312"/>
                      <a:pt x="525" y="312"/>
                    </a:cubicBezTo>
                    <a:cubicBezTo>
                      <a:pt x="510" y="333"/>
                      <a:pt x="486" y="347"/>
                      <a:pt x="459" y="350"/>
                    </a:cubicBezTo>
                    <a:close/>
                    <a:moveTo>
                      <a:pt x="532" y="301"/>
                    </a:move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68" y="294"/>
                      <a:pt x="266" y="286"/>
                      <a:pt x="266" y="277"/>
                    </a:cubicBezTo>
                    <a:cubicBezTo>
                      <a:pt x="266" y="270"/>
                      <a:pt x="267" y="263"/>
                      <a:pt x="269" y="256"/>
                    </a:cubicBezTo>
                    <a:cubicBezTo>
                      <a:pt x="543" y="256"/>
                      <a:pt x="543" y="256"/>
                      <a:pt x="543" y="256"/>
                    </a:cubicBezTo>
                    <a:cubicBezTo>
                      <a:pt x="543" y="257"/>
                      <a:pt x="543" y="257"/>
                      <a:pt x="543" y="257"/>
                    </a:cubicBezTo>
                    <a:cubicBezTo>
                      <a:pt x="543" y="273"/>
                      <a:pt x="539" y="288"/>
                      <a:pt x="532" y="301"/>
                    </a:cubicBezTo>
                    <a:close/>
                    <a:moveTo>
                      <a:pt x="514" y="190"/>
                    </a:move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5" y="174"/>
                      <a:pt x="350" y="159"/>
                      <a:pt x="358" y="145"/>
                    </a:cubicBezTo>
                    <a:cubicBezTo>
                      <a:pt x="503" y="145"/>
                      <a:pt x="503" y="145"/>
                      <a:pt x="503" y="145"/>
                    </a:cubicBezTo>
                    <a:cubicBezTo>
                      <a:pt x="503" y="155"/>
                      <a:pt x="502" y="165"/>
                      <a:pt x="499" y="174"/>
                    </a:cubicBezTo>
                    <a:cubicBezTo>
                      <a:pt x="499" y="176"/>
                      <a:pt x="499" y="179"/>
                      <a:pt x="501" y="180"/>
                    </a:cubicBezTo>
                    <a:cubicBezTo>
                      <a:pt x="506" y="183"/>
                      <a:pt x="510" y="186"/>
                      <a:pt x="514" y="190"/>
                    </a:cubicBezTo>
                    <a:close/>
                  </a:path>
                </a:pathLst>
              </a:custGeom>
              <a:solidFill>
                <a:srgbClr val="D60000"/>
              </a:solidFill>
              <a:ln w="3175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glow" dir="t"/>
              </a:scene3d>
              <a:sp3d prstMaterial="matte">
                <a:bevelB w="0" h="0"/>
              </a:sp3d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80" name="Group 1579">
                <a:extLst>
                  <a:ext uri="{FF2B5EF4-FFF2-40B4-BE49-F238E27FC236}">
                    <a16:creationId xmlns:a16="http://schemas.microsoft.com/office/drawing/2014/main" id="{0C32FE1A-EBDC-412C-9691-DF752C491728}"/>
                  </a:ext>
                </a:extLst>
              </p:cNvPr>
              <p:cNvGrpSpPr/>
              <p:nvPr/>
            </p:nvGrpSpPr>
            <p:grpSpPr>
              <a:xfrm>
                <a:off x="6956699" y="1522550"/>
                <a:ext cx="1368213" cy="376859"/>
                <a:chOff x="5784342" y="2818768"/>
                <a:chExt cx="1021721" cy="262156"/>
              </a:xfrm>
            </p:grpSpPr>
            <p:grpSp>
              <p:nvGrpSpPr>
                <p:cNvPr id="1581" name="Group 1580">
                  <a:extLst>
                    <a:ext uri="{FF2B5EF4-FFF2-40B4-BE49-F238E27FC236}">
                      <a16:creationId xmlns:a16="http://schemas.microsoft.com/office/drawing/2014/main" id="{20A97423-4906-4E2C-A53C-8D7A5302EE84}"/>
                    </a:ext>
                  </a:extLst>
                </p:cNvPr>
                <p:cNvGrpSpPr/>
                <p:nvPr/>
              </p:nvGrpSpPr>
              <p:grpSpPr>
                <a:xfrm>
                  <a:off x="6421902" y="2865248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618" name="Rectangle: Rounded Corners 1617">
                    <a:extLst>
                      <a:ext uri="{FF2B5EF4-FFF2-40B4-BE49-F238E27FC236}">
                        <a16:creationId xmlns:a16="http://schemas.microsoft.com/office/drawing/2014/main" id="{BFE61A47-8FDF-4D9B-806B-4F14930703CA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19" name="Group 1618">
                    <a:extLst>
                      <a:ext uri="{FF2B5EF4-FFF2-40B4-BE49-F238E27FC236}">
                        <a16:creationId xmlns:a16="http://schemas.microsoft.com/office/drawing/2014/main" id="{5A5ADB26-3D12-4D87-A193-A00095887CEE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620" name="Freeform 46">
                      <a:extLst>
                        <a:ext uri="{FF2B5EF4-FFF2-40B4-BE49-F238E27FC236}">
                          <a16:creationId xmlns:a16="http://schemas.microsoft.com/office/drawing/2014/main" id="{78EF87A4-BDEF-4DA5-A4D2-48C574F6D4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1" name="Freeform 47">
                      <a:extLst>
                        <a:ext uri="{FF2B5EF4-FFF2-40B4-BE49-F238E27FC236}">
                          <a16:creationId xmlns:a16="http://schemas.microsoft.com/office/drawing/2014/main" id="{9DC8A9F2-7BF3-4D57-BC24-DB7A580CDAC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2" name="Freeform 48">
                      <a:extLst>
                        <a:ext uri="{FF2B5EF4-FFF2-40B4-BE49-F238E27FC236}">
                          <a16:creationId xmlns:a16="http://schemas.microsoft.com/office/drawing/2014/main" id="{5B76EAFF-F074-43B0-AABF-7883476EE6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3" name="Freeform 49">
                      <a:extLst>
                        <a:ext uri="{FF2B5EF4-FFF2-40B4-BE49-F238E27FC236}">
                          <a16:creationId xmlns:a16="http://schemas.microsoft.com/office/drawing/2014/main" id="{EDD1AD4B-B9A8-4455-A2AA-AC28967DCB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4" name="Freeform 50">
                      <a:extLst>
                        <a:ext uri="{FF2B5EF4-FFF2-40B4-BE49-F238E27FC236}">
                          <a16:creationId xmlns:a16="http://schemas.microsoft.com/office/drawing/2014/main" id="{8BB1E109-7BF7-4D5B-B77D-C015B6F93F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5" name="Freeform 51">
                      <a:extLst>
                        <a:ext uri="{FF2B5EF4-FFF2-40B4-BE49-F238E27FC236}">
                          <a16:creationId xmlns:a16="http://schemas.microsoft.com/office/drawing/2014/main" id="{BFA0AA31-49B2-40BE-80A1-B73AB880B4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6" name="Freeform 52">
                      <a:extLst>
                        <a:ext uri="{FF2B5EF4-FFF2-40B4-BE49-F238E27FC236}">
                          <a16:creationId xmlns:a16="http://schemas.microsoft.com/office/drawing/2014/main" id="{3359758B-F529-430C-B69C-088DD2257B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7" name="Freeform 53">
                      <a:extLst>
                        <a:ext uri="{FF2B5EF4-FFF2-40B4-BE49-F238E27FC236}">
                          <a16:creationId xmlns:a16="http://schemas.microsoft.com/office/drawing/2014/main" id="{A0A3A92A-4330-4C68-B919-234D27407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28" name="Freeform 54">
                      <a:extLst>
                        <a:ext uri="{FF2B5EF4-FFF2-40B4-BE49-F238E27FC236}">
                          <a16:creationId xmlns:a16="http://schemas.microsoft.com/office/drawing/2014/main" id="{89C14AE2-C3C1-4CFD-B4CA-7B4CF860884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2" name="Group 1581">
                  <a:extLst>
                    <a:ext uri="{FF2B5EF4-FFF2-40B4-BE49-F238E27FC236}">
                      <a16:creationId xmlns:a16="http://schemas.microsoft.com/office/drawing/2014/main" id="{58C02656-359F-4043-854C-72787CBA15FB}"/>
                    </a:ext>
                  </a:extLst>
                </p:cNvPr>
                <p:cNvGrpSpPr/>
                <p:nvPr/>
              </p:nvGrpSpPr>
              <p:grpSpPr>
                <a:xfrm>
                  <a:off x="5784342" y="2955823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607" name="Rectangle: Rounded Corners 1606">
                    <a:extLst>
                      <a:ext uri="{FF2B5EF4-FFF2-40B4-BE49-F238E27FC236}">
                        <a16:creationId xmlns:a16="http://schemas.microsoft.com/office/drawing/2014/main" id="{39F25663-98D9-4401-9DAA-26B11E2C1BFF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08" name="Group 1607">
                    <a:extLst>
                      <a:ext uri="{FF2B5EF4-FFF2-40B4-BE49-F238E27FC236}">
                        <a16:creationId xmlns:a16="http://schemas.microsoft.com/office/drawing/2014/main" id="{4ED17021-3BBE-4B91-AFE6-6FAF88DA99DB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609" name="Freeform 46">
                      <a:extLst>
                        <a:ext uri="{FF2B5EF4-FFF2-40B4-BE49-F238E27FC236}">
                          <a16:creationId xmlns:a16="http://schemas.microsoft.com/office/drawing/2014/main" id="{A00EE040-6486-46DF-BE9A-991CA0F0C4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0" name="Freeform 47">
                      <a:extLst>
                        <a:ext uri="{FF2B5EF4-FFF2-40B4-BE49-F238E27FC236}">
                          <a16:creationId xmlns:a16="http://schemas.microsoft.com/office/drawing/2014/main" id="{74DFD1F6-924D-4653-86DB-95093DE2FC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1" name="Freeform 48">
                      <a:extLst>
                        <a:ext uri="{FF2B5EF4-FFF2-40B4-BE49-F238E27FC236}">
                          <a16:creationId xmlns:a16="http://schemas.microsoft.com/office/drawing/2014/main" id="{88209E6D-D632-46EE-B5BD-746EE97335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2" name="Freeform 49">
                      <a:extLst>
                        <a:ext uri="{FF2B5EF4-FFF2-40B4-BE49-F238E27FC236}">
                          <a16:creationId xmlns:a16="http://schemas.microsoft.com/office/drawing/2014/main" id="{5D1E4CCB-4630-4A91-94EC-D67A8AD059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3" name="Freeform 50">
                      <a:extLst>
                        <a:ext uri="{FF2B5EF4-FFF2-40B4-BE49-F238E27FC236}">
                          <a16:creationId xmlns:a16="http://schemas.microsoft.com/office/drawing/2014/main" id="{F1532250-6163-463C-BECF-564F356814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4" name="Freeform 51">
                      <a:extLst>
                        <a:ext uri="{FF2B5EF4-FFF2-40B4-BE49-F238E27FC236}">
                          <a16:creationId xmlns:a16="http://schemas.microsoft.com/office/drawing/2014/main" id="{D0CA0CCB-5AA5-4EE3-8703-0E0B57657F4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5" name="Freeform 52">
                      <a:extLst>
                        <a:ext uri="{FF2B5EF4-FFF2-40B4-BE49-F238E27FC236}">
                          <a16:creationId xmlns:a16="http://schemas.microsoft.com/office/drawing/2014/main" id="{14AD5FA3-407E-4EE4-AC87-F02B3E5765B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6" name="Freeform 53">
                      <a:extLst>
                        <a:ext uri="{FF2B5EF4-FFF2-40B4-BE49-F238E27FC236}">
                          <a16:creationId xmlns:a16="http://schemas.microsoft.com/office/drawing/2014/main" id="{7FE462AE-B568-4E2D-950C-3DE99992DD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17" name="Freeform 54">
                      <a:extLst>
                        <a:ext uri="{FF2B5EF4-FFF2-40B4-BE49-F238E27FC236}">
                          <a16:creationId xmlns:a16="http://schemas.microsoft.com/office/drawing/2014/main" id="{5B74B3B3-C02D-4101-8452-56A118DCA70E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3" name="Group 1582">
                  <a:extLst>
                    <a:ext uri="{FF2B5EF4-FFF2-40B4-BE49-F238E27FC236}">
                      <a16:creationId xmlns:a16="http://schemas.microsoft.com/office/drawing/2014/main" id="{E3C183D8-A4D1-4C62-A4D3-C475D02D4504}"/>
                    </a:ext>
                  </a:extLst>
                </p:cNvPr>
                <p:cNvGrpSpPr/>
                <p:nvPr/>
              </p:nvGrpSpPr>
              <p:grpSpPr>
                <a:xfrm>
                  <a:off x="6529019" y="3018807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596" name="Rectangle: Rounded Corners 1595">
                    <a:extLst>
                      <a:ext uri="{FF2B5EF4-FFF2-40B4-BE49-F238E27FC236}">
                        <a16:creationId xmlns:a16="http://schemas.microsoft.com/office/drawing/2014/main" id="{AB1CCA1B-AFD2-4825-BCB4-C9554CCF487C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97" name="Group 1596">
                    <a:extLst>
                      <a:ext uri="{FF2B5EF4-FFF2-40B4-BE49-F238E27FC236}">
                        <a16:creationId xmlns:a16="http://schemas.microsoft.com/office/drawing/2014/main" id="{B3453765-E8CB-4A93-A334-67AAE6A51319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598" name="Freeform 46">
                      <a:extLst>
                        <a:ext uri="{FF2B5EF4-FFF2-40B4-BE49-F238E27FC236}">
                          <a16:creationId xmlns:a16="http://schemas.microsoft.com/office/drawing/2014/main" id="{96C5AA4D-B4C2-4809-BF9A-22491CEC66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9" name="Freeform 47">
                      <a:extLst>
                        <a:ext uri="{FF2B5EF4-FFF2-40B4-BE49-F238E27FC236}">
                          <a16:creationId xmlns:a16="http://schemas.microsoft.com/office/drawing/2014/main" id="{FD86F455-B655-4946-87CD-4BD68E97C1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0" name="Freeform 48">
                      <a:extLst>
                        <a:ext uri="{FF2B5EF4-FFF2-40B4-BE49-F238E27FC236}">
                          <a16:creationId xmlns:a16="http://schemas.microsoft.com/office/drawing/2014/main" id="{1ADA361F-183D-45B6-AA9D-409AD885F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1" name="Freeform 49">
                      <a:extLst>
                        <a:ext uri="{FF2B5EF4-FFF2-40B4-BE49-F238E27FC236}">
                          <a16:creationId xmlns:a16="http://schemas.microsoft.com/office/drawing/2014/main" id="{065B630A-B73E-484A-9351-4DF0AD318C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2" name="Freeform 50">
                      <a:extLst>
                        <a:ext uri="{FF2B5EF4-FFF2-40B4-BE49-F238E27FC236}">
                          <a16:creationId xmlns:a16="http://schemas.microsoft.com/office/drawing/2014/main" id="{513ACE51-5590-40DC-B9D3-EF23FC04AC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3" name="Freeform 51">
                      <a:extLst>
                        <a:ext uri="{FF2B5EF4-FFF2-40B4-BE49-F238E27FC236}">
                          <a16:creationId xmlns:a16="http://schemas.microsoft.com/office/drawing/2014/main" id="{A770EBC7-20DA-4CF8-AC92-97DFF7A883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4" name="Freeform 52">
                      <a:extLst>
                        <a:ext uri="{FF2B5EF4-FFF2-40B4-BE49-F238E27FC236}">
                          <a16:creationId xmlns:a16="http://schemas.microsoft.com/office/drawing/2014/main" id="{A12BE1A6-5437-4DCC-88C8-3F663CC8C8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5" name="Freeform 53">
                      <a:extLst>
                        <a:ext uri="{FF2B5EF4-FFF2-40B4-BE49-F238E27FC236}">
                          <a16:creationId xmlns:a16="http://schemas.microsoft.com/office/drawing/2014/main" id="{81CCB62A-1238-4E88-B231-9F19EAA6C1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06" name="Freeform 54">
                      <a:extLst>
                        <a:ext uri="{FF2B5EF4-FFF2-40B4-BE49-F238E27FC236}">
                          <a16:creationId xmlns:a16="http://schemas.microsoft.com/office/drawing/2014/main" id="{710E8438-B4C8-4814-A2A7-94F92E8065D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584" name="Group 1583">
                  <a:extLst>
                    <a:ext uri="{FF2B5EF4-FFF2-40B4-BE49-F238E27FC236}">
                      <a16:creationId xmlns:a16="http://schemas.microsoft.com/office/drawing/2014/main" id="{A4FF1527-77EE-4321-B5A2-58CB4539DE8D}"/>
                    </a:ext>
                  </a:extLst>
                </p:cNvPr>
                <p:cNvGrpSpPr/>
                <p:nvPr/>
              </p:nvGrpSpPr>
              <p:grpSpPr>
                <a:xfrm>
                  <a:off x="5929778" y="2818768"/>
                  <a:ext cx="277044" cy="62117"/>
                  <a:chOff x="5416791" y="4543485"/>
                  <a:chExt cx="558196" cy="125156"/>
                </a:xfrm>
              </p:grpSpPr>
              <p:sp>
                <p:nvSpPr>
                  <p:cNvPr id="1585" name="Rectangle: Rounded Corners 1584">
                    <a:extLst>
                      <a:ext uri="{FF2B5EF4-FFF2-40B4-BE49-F238E27FC236}">
                        <a16:creationId xmlns:a16="http://schemas.microsoft.com/office/drawing/2014/main" id="{046274B8-4ED2-4A14-A903-8083A692E822}"/>
                      </a:ext>
                    </a:extLst>
                  </p:cNvPr>
                  <p:cNvSpPr/>
                  <p:nvPr/>
                </p:nvSpPr>
                <p:spPr>
                  <a:xfrm>
                    <a:off x="5423258" y="4552145"/>
                    <a:ext cx="544775" cy="109151"/>
                  </a:xfrm>
                  <a:prstGeom prst="roundRect">
                    <a:avLst>
                      <a:gd name="adj" fmla="val 15294"/>
                    </a:avLst>
                  </a:prstGeom>
                  <a:solidFill>
                    <a:srgbClr val="0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86" name="Group 1585">
                    <a:extLst>
                      <a:ext uri="{FF2B5EF4-FFF2-40B4-BE49-F238E27FC236}">
                        <a16:creationId xmlns:a16="http://schemas.microsoft.com/office/drawing/2014/main" id="{9A0DC27E-2484-44F1-BFDD-0064FB48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416791" y="4543485"/>
                    <a:ext cx="558196" cy="125156"/>
                    <a:chOff x="12634161" y="5580334"/>
                    <a:chExt cx="512587" cy="114930"/>
                  </a:xfrm>
                  <a:solidFill>
                    <a:srgbClr val="F7901E">
                      <a:lumMod val="60000"/>
                      <a:lumOff val="40000"/>
                    </a:srgbClr>
                  </a:solidFill>
                </p:grpSpPr>
                <p:sp>
                  <p:nvSpPr>
                    <p:cNvPr id="1587" name="Freeform 46">
                      <a:extLst>
                        <a:ext uri="{FF2B5EF4-FFF2-40B4-BE49-F238E27FC236}">
                          <a16:creationId xmlns:a16="http://schemas.microsoft.com/office/drawing/2014/main" id="{88E06F2F-4F86-4338-99AF-5F584AE735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78985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8" name="Freeform 47">
                      <a:extLst>
                        <a:ext uri="{FF2B5EF4-FFF2-40B4-BE49-F238E27FC236}">
                          <a16:creationId xmlns:a16="http://schemas.microsoft.com/office/drawing/2014/main" id="{3032A138-7A3D-46F2-9FE9-82231EFFF18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38748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89" name="Freeform 48">
                      <a:extLst>
                        <a:ext uri="{FF2B5EF4-FFF2-40B4-BE49-F238E27FC236}">
                          <a16:creationId xmlns:a16="http://schemas.microsoft.com/office/drawing/2014/main" id="{88D8D21B-FFEF-4B7C-95AC-07C3D39D6F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797361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0" name="Freeform 49">
                      <a:extLst>
                        <a:ext uri="{FF2B5EF4-FFF2-40B4-BE49-F238E27FC236}">
                          <a16:creationId xmlns:a16="http://schemas.microsoft.com/office/drawing/2014/main" id="{45527BF0-22DE-4F8A-BDE1-8E64B15A6A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57125" y="5605619"/>
                      <a:ext cx="1149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2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2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1" name="Freeform 50">
                      <a:extLst>
                        <a:ext uri="{FF2B5EF4-FFF2-40B4-BE49-F238E27FC236}">
                          <a16:creationId xmlns:a16="http://schemas.microsoft.com/office/drawing/2014/main" id="{35A8D275-9098-423A-A403-EB87F7B21AD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11142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2" name="Freeform 51">
                      <a:extLst>
                        <a:ext uri="{FF2B5EF4-FFF2-40B4-BE49-F238E27FC236}">
                          <a16:creationId xmlns:a16="http://schemas.microsoft.com/office/drawing/2014/main" id="{37C72D73-871A-41BA-9180-02DF863F6E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970906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4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4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3" name="Freeform 52">
                      <a:extLst>
                        <a:ext uri="{FF2B5EF4-FFF2-40B4-BE49-F238E27FC236}">
                          <a16:creationId xmlns:a16="http://schemas.microsoft.com/office/drawing/2014/main" id="{7C471EE0-BA70-40A8-AF4F-8FD2B07FD5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29520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4" name="Freeform 53">
                      <a:extLst>
                        <a:ext uri="{FF2B5EF4-FFF2-40B4-BE49-F238E27FC236}">
                          <a16:creationId xmlns:a16="http://schemas.microsoft.com/office/drawing/2014/main" id="{FAC9BA15-22F9-47D2-A4D9-1A0C018322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89283" y="5605619"/>
                      <a:ext cx="12643" cy="65510"/>
                    </a:xfrm>
                    <a:custGeom>
                      <a:avLst/>
                      <a:gdLst>
                        <a:gd name="T0" fmla="*/ 3 w 6"/>
                        <a:gd name="T1" fmla="*/ 32 h 32"/>
                        <a:gd name="T2" fmla="*/ 0 w 6"/>
                        <a:gd name="T3" fmla="*/ 29 h 32"/>
                        <a:gd name="T4" fmla="*/ 0 w 6"/>
                        <a:gd name="T5" fmla="*/ 3 h 32"/>
                        <a:gd name="T6" fmla="*/ 3 w 6"/>
                        <a:gd name="T7" fmla="*/ 0 h 32"/>
                        <a:gd name="T8" fmla="*/ 6 w 6"/>
                        <a:gd name="T9" fmla="*/ 3 h 32"/>
                        <a:gd name="T10" fmla="*/ 6 w 6"/>
                        <a:gd name="T11" fmla="*/ 29 h 32"/>
                        <a:gd name="T12" fmla="*/ 3 w 6"/>
                        <a:gd name="T13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32">
                          <a:moveTo>
                            <a:pt x="3" y="32"/>
                          </a:moveTo>
                          <a:cubicBezTo>
                            <a:pt x="1" y="32"/>
                            <a:pt x="0" y="31"/>
                            <a:pt x="0" y="29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1"/>
                            <a:pt x="1" y="0"/>
                            <a:pt x="3" y="0"/>
                          </a:cubicBezTo>
                          <a:cubicBezTo>
                            <a:pt x="5" y="0"/>
                            <a:pt x="6" y="1"/>
                            <a:pt x="6" y="3"/>
                          </a:cubicBezTo>
                          <a:cubicBezTo>
                            <a:pt x="6" y="29"/>
                            <a:pt x="6" y="29"/>
                            <a:pt x="6" y="29"/>
                          </a:cubicBezTo>
                          <a:cubicBezTo>
                            <a:pt x="6" y="31"/>
                            <a:pt x="5" y="32"/>
                            <a:pt x="3" y="32"/>
                          </a:cubicBez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95" name="Freeform 54">
                      <a:extLst>
                        <a:ext uri="{FF2B5EF4-FFF2-40B4-BE49-F238E27FC236}">
                          <a16:creationId xmlns:a16="http://schemas.microsoft.com/office/drawing/2014/main" id="{616708E8-032D-4B61-8039-AA7CE45B280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2634161" y="5580334"/>
                      <a:ext cx="512587" cy="114930"/>
                    </a:xfrm>
                    <a:custGeom>
                      <a:avLst/>
                      <a:gdLst>
                        <a:gd name="T0" fmla="*/ 238 w 251"/>
                        <a:gd name="T1" fmla="*/ 56 h 56"/>
                        <a:gd name="T2" fmla="*/ 13 w 251"/>
                        <a:gd name="T3" fmla="*/ 56 h 56"/>
                        <a:gd name="T4" fmla="*/ 0 w 251"/>
                        <a:gd name="T5" fmla="*/ 42 h 56"/>
                        <a:gd name="T6" fmla="*/ 0 w 251"/>
                        <a:gd name="T7" fmla="*/ 13 h 56"/>
                        <a:gd name="T8" fmla="*/ 13 w 251"/>
                        <a:gd name="T9" fmla="*/ 0 h 56"/>
                        <a:gd name="T10" fmla="*/ 238 w 251"/>
                        <a:gd name="T11" fmla="*/ 0 h 56"/>
                        <a:gd name="T12" fmla="*/ 251 w 251"/>
                        <a:gd name="T13" fmla="*/ 13 h 56"/>
                        <a:gd name="T14" fmla="*/ 251 w 251"/>
                        <a:gd name="T15" fmla="*/ 42 h 56"/>
                        <a:gd name="T16" fmla="*/ 238 w 251"/>
                        <a:gd name="T17" fmla="*/ 56 h 56"/>
                        <a:gd name="T18" fmla="*/ 13 w 251"/>
                        <a:gd name="T19" fmla="*/ 6 h 56"/>
                        <a:gd name="T20" fmla="*/ 6 w 251"/>
                        <a:gd name="T21" fmla="*/ 13 h 56"/>
                        <a:gd name="T22" fmla="*/ 6 w 251"/>
                        <a:gd name="T23" fmla="*/ 42 h 56"/>
                        <a:gd name="T24" fmla="*/ 13 w 251"/>
                        <a:gd name="T25" fmla="*/ 50 h 56"/>
                        <a:gd name="T26" fmla="*/ 238 w 251"/>
                        <a:gd name="T27" fmla="*/ 50 h 56"/>
                        <a:gd name="T28" fmla="*/ 245 w 251"/>
                        <a:gd name="T29" fmla="*/ 42 h 56"/>
                        <a:gd name="T30" fmla="*/ 245 w 251"/>
                        <a:gd name="T31" fmla="*/ 13 h 56"/>
                        <a:gd name="T32" fmla="*/ 238 w 251"/>
                        <a:gd name="T33" fmla="*/ 6 h 56"/>
                        <a:gd name="T34" fmla="*/ 13 w 251"/>
                        <a:gd name="T35" fmla="*/ 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251" h="56">
                          <a:moveTo>
                            <a:pt x="238" y="56"/>
                          </a:moveTo>
                          <a:cubicBezTo>
                            <a:pt x="13" y="56"/>
                            <a:pt x="13" y="56"/>
                            <a:pt x="13" y="56"/>
                          </a:cubicBezTo>
                          <a:cubicBezTo>
                            <a:pt x="5" y="56"/>
                            <a:pt x="0" y="50"/>
                            <a:pt x="0" y="42"/>
                          </a:cubicBez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0" y="6"/>
                            <a:pt x="5" y="0"/>
                            <a:pt x="13" y="0"/>
                          </a:cubicBezTo>
                          <a:cubicBezTo>
                            <a:pt x="238" y="0"/>
                            <a:pt x="238" y="0"/>
                            <a:pt x="238" y="0"/>
                          </a:cubicBezTo>
                          <a:cubicBezTo>
                            <a:pt x="245" y="0"/>
                            <a:pt x="251" y="6"/>
                            <a:pt x="251" y="13"/>
                          </a:cubicBezTo>
                          <a:cubicBezTo>
                            <a:pt x="251" y="42"/>
                            <a:pt x="251" y="42"/>
                            <a:pt x="251" y="42"/>
                          </a:cubicBezTo>
                          <a:cubicBezTo>
                            <a:pt x="251" y="50"/>
                            <a:pt x="245" y="56"/>
                            <a:pt x="238" y="56"/>
                          </a:cubicBezTo>
                          <a:close/>
                          <a:moveTo>
                            <a:pt x="13" y="6"/>
                          </a:moveTo>
                          <a:cubicBezTo>
                            <a:pt x="9" y="6"/>
                            <a:pt x="6" y="9"/>
                            <a:pt x="6" y="13"/>
                          </a:cubicBezTo>
                          <a:cubicBezTo>
                            <a:pt x="6" y="42"/>
                            <a:pt x="6" y="42"/>
                            <a:pt x="6" y="42"/>
                          </a:cubicBezTo>
                          <a:cubicBezTo>
                            <a:pt x="6" y="46"/>
                            <a:pt x="9" y="50"/>
                            <a:pt x="13" y="50"/>
                          </a:cubicBezTo>
                          <a:cubicBezTo>
                            <a:pt x="238" y="50"/>
                            <a:pt x="238" y="50"/>
                            <a:pt x="238" y="50"/>
                          </a:cubicBezTo>
                          <a:cubicBezTo>
                            <a:pt x="242" y="50"/>
                            <a:pt x="245" y="46"/>
                            <a:pt x="245" y="42"/>
                          </a:cubicBezTo>
                          <a:cubicBezTo>
                            <a:pt x="245" y="13"/>
                            <a:pt x="245" y="13"/>
                            <a:pt x="245" y="13"/>
                          </a:cubicBezTo>
                          <a:cubicBezTo>
                            <a:pt x="245" y="9"/>
                            <a:pt x="242" y="6"/>
                            <a:pt x="238" y="6"/>
                          </a:cubicBezTo>
                          <a:lnTo>
                            <a:pt x="13" y="6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glow" dir="t"/>
                    </a:scene3d>
                    <a:sp3d prstMaterial="matte">
                      <a:bevelB w="0" h="0"/>
                    </a:sp3d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0ED74F06-E57B-49BF-9468-3348B14F69AB}"/>
                  </a:ext>
                </a:extLst>
              </p:cNvPr>
              <p:cNvGrpSpPr/>
              <p:nvPr/>
            </p:nvGrpSpPr>
            <p:grpSpPr>
              <a:xfrm>
                <a:off x="7338354" y="1648440"/>
                <a:ext cx="583859" cy="627683"/>
                <a:chOff x="6781396" y="3032626"/>
                <a:chExt cx="1242874" cy="1244694"/>
              </a:xfrm>
            </p:grpSpPr>
            <p:sp>
              <p:nvSpPr>
                <p:cNvPr id="1700" name="Freeform 14">
                  <a:extLst>
                    <a:ext uri="{FF2B5EF4-FFF2-40B4-BE49-F238E27FC236}">
                      <a16:creationId xmlns:a16="http://schemas.microsoft.com/office/drawing/2014/main" id="{BBF61195-E44B-454C-AE49-728E5B1E3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1396" y="3032626"/>
                  <a:ext cx="1242874" cy="1244694"/>
                </a:xfrm>
                <a:custGeom>
                  <a:avLst/>
                  <a:gdLst>
                    <a:gd name="T0" fmla="*/ 82 w 384"/>
                    <a:gd name="T1" fmla="*/ 384 h 384"/>
                    <a:gd name="T2" fmla="*/ 302 w 384"/>
                    <a:gd name="T3" fmla="*/ 384 h 384"/>
                    <a:gd name="T4" fmla="*/ 384 w 384"/>
                    <a:gd name="T5" fmla="*/ 302 h 384"/>
                    <a:gd name="T6" fmla="*/ 384 w 384"/>
                    <a:gd name="T7" fmla="*/ 82 h 384"/>
                    <a:gd name="T8" fmla="*/ 302 w 384"/>
                    <a:gd name="T9" fmla="*/ 0 h 384"/>
                    <a:gd name="T10" fmla="*/ 82 w 384"/>
                    <a:gd name="T11" fmla="*/ 0 h 384"/>
                    <a:gd name="T12" fmla="*/ 0 w 384"/>
                    <a:gd name="T13" fmla="*/ 82 h 384"/>
                    <a:gd name="T14" fmla="*/ 0 w 384"/>
                    <a:gd name="T15" fmla="*/ 302 h 384"/>
                    <a:gd name="T16" fmla="*/ 82 w 384"/>
                    <a:gd name="T17" fmla="*/ 38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384">
                      <a:moveTo>
                        <a:pt x="82" y="384"/>
                      </a:moveTo>
                      <a:cubicBezTo>
                        <a:pt x="302" y="384"/>
                        <a:pt x="302" y="384"/>
                        <a:pt x="302" y="384"/>
                      </a:cubicBezTo>
                      <a:cubicBezTo>
                        <a:pt x="347" y="384"/>
                        <a:pt x="384" y="347"/>
                        <a:pt x="384" y="302"/>
                      </a:cubicBezTo>
                      <a:cubicBezTo>
                        <a:pt x="384" y="82"/>
                        <a:pt x="384" y="82"/>
                        <a:pt x="384" y="82"/>
                      </a:cubicBezTo>
                      <a:cubicBezTo>
                        <a:pt x="384" y="37"/>
                        <a:pt x="347" y="0"/>
                        <a:pt x="30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37" y="0"/>
                        <a:pt x="0" y="37"/>
                        <a:pt x="0" y="82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cubicBezTo>
                        <a:pt x="0" y="347"/>
                        <a:pt x="37" y="384"/>
                        <a:pt x="82" y="3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875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1" name="Freeform 11">
                  <a:extLst>
                    <a:ext uri="{FF2B5EF4-FFF2-40B4-BE49-F238E27FC236}">
                      <a16:creationId xmlns:a16="http://schemas.microsoft.com/office/drawing/2014/main" id="{0B6B8AC4-0F8E-497C-8298-F89546D470B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56982" y="3529264"/>
                  <a:ext cx="206233" cy="237258"/>
                </a:xfrm>
                <a:custGeom>
                  <a:avLst/>
                  <a:gdLst>
                    <a:gd name="T0" fmla="*/ 3 w 64"/>
                    <a:gd name="T1" fmla="*/ 23 h 73"/>
                    <a:gd name="T2" fmla="*/ 31 w 64"/>
                    <a:gd name="T3" fmla="*/ 0 h 73"/>
                    <a:gd name="T4" fmla="*/ 56 w 64"/>
                    <a:gd name="T5" fmla="*/ 23 h 73"/>
                    <a:gd name="T6" fmla="*/ 56 w 64"/>
                    <a:gd name="T7" fmla="*/ 59 h 73"/>
                    <a:gd name="T8" fmla="*/ 61 w 64"/>
                    <a:gd name="T9" fmla="*/ 64 h 73"/>
                    <a:gd name="T10" fmla="*/ 64 w 64"/>
                    <a:gd name="T11" fmla="*/ 64 h 73"/>
                    <a:gd name="T12" fmla="*/ 64 w 64"/>
                    <a:gd name="T13" fmla="*/ 71 h 73"/>
                    <a:gd name="T14" fmla="*/ 58 w 64"/>
                    <a:gd name="T15" fmla="*/ 71 h 73"/>
                    <a:gd name="T16" fmla="*/ 48 w 64"/>
                    <a:gd name="T17" fmla="*/ 59 h 73"/>
                    <a:gd name="T18" fmla="*/ 48 w 64"/>
                    <a:gd name="T19" fmla="*/ 59 h 73"/>
                    <a:gd name="T20" fmla="*/ 23 w 64"/>
                    <a:gd name="T21" fmla="*/ 73 h 73"/>
                    <a:gd name="T22" fmla="*/ 0 w 64"/>
                    <a:gd name="T23" fmla="*/ 53 h 73"/>
                    <a:gd name="T24" fmla="*/ 37 w 64"/>
                    <a:gd name="T25" fmla="*/ 31 h 73"/>
                    <a:gd name="T26" fmla="*/ 48 w 64"/>
                    <a:gd name="T27" fmla="*/ 22 h 73"/>
                    <a:gd name="T28" fmla="*/ 30 w 64"/>
                    <a:gd name="T29" fmla="*/ 7 h 73"/>
                    <a:gd name="T30" fmla="*/ 11 w 64"/>
                    <a:gd name="T31" fmla="*/ 23 h 73"/>
                    <a:gd name="T32" fmla="*/ 3 w 64"/>
                    <a:gd name="T33" fmla="*/ 23 h 73"/>
                    <a:gd name="T34" fmla="*/ 48 w 64"/>
                    <a:gd name="T35" fmla="*/ 34 h 73"/>
                    <a:gd name="T36" fmla="*/ 47 w 64"/>
                    <a:gd name="T37" fmla="*/ 34 h 73"/>
                    <a:gd name="T38" fmla="*/ 40 w 64"/>
                    <a:gd name="T39" fmla="*/ 37 h 73"/>
                    <a:gd name="T40" fmla="*/ 8 w 64"/>
                    <a:gd name="T41" fmla="*/ 53 h 73"/>
                    <a:gd name="T42" fmla="*/ 24 w 64"/>
                    <a:gd name="T43" fmla="*/ 66 h 73"/>
                    <a:gd name="T44" fmla="*/ 48 w 64"/>
                    <a:gd name="T45" fmla="*/ 45 h 73"/>
                    <a:gd name="T46" fmla="*/ 48 w 64"/>
                    <a:gd name="T47" fmla="*/ 34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4" h="73">
                      <a:moveTo>
                        <a:pt x="3" y="23"/>
                      </a:moveTo>
                      <a:cubicBezTo>
                        <a:pt x="3" y="7"/>
                        <a:pt x="15" y="0"/>
                        <a:pt x="31" y="0"/>
                      </a:cubicBezTo>
                      <a:cubicBezTo>
                        <a:pt x="43" y="0"/>
                        <a:pt x="56" y="4"/>
                        <a:pt x="56" y="23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6" y="62"/>
                        <a:pt x="58" y="64"/>
                        <a:pt x="61" y="64"/>
                      </a:cubicBezTo>
                      <a:cubicBezTo>
                        <a:pt x="62" y="64"/>
                        <a:pt x="63" y="64"/>
                        <a:pt x="64" y="64"/>
                      </a:cubicBezTo>
                      <a:cubicBezTo>
                        <a:pt x="64" y="71"/>
                        <a:pt x="64" y="71"/>
                        <a:pt x="64" y="71"/>
                      </a:cubicBezTo>
                      <a:cubicBezTo>
                        <a:pt x="62" y="71"/>
                        <a:pt x="61" y="71"/>
                        <a:pt x="58" y="71"/>
                      </a:cubicBezTo>
                      <a:cubicBezTo>
                        <a:pt x="50" y="71"/>
                        <a:pt x="48" y="67"/>
                        <a:pt x="48" y="59"/>
                      </a:cubicBezTo>
                      <a:cubicBezTo>
                        <a:pt x="48" y="59"/>
                        <a:pt x="48" y="59"/>
                        <a:pt x="48" y="59"/>
                      </a:cubicBezTo>
                      <a:cubicBezTo>
                        <a:pt x="42" y="68"/>
                        <a:pt x="36" y="73"/>
                        <a:pt x="23" y="73"/>
                      </a:cubicBezTo>
                      <a:cubicBezTo>
                        <a:pt x="10" y="73"/>
                        <a:pt x="0" y="67"/>
                        <a:pt x="0" y="53"/>
                      </a:cubicBezTo>
                      <a:cubicBezTo>
                        <a:pt x="0" y="34"/>
                        <a:pt x="19" y="33"/>
                        <a:pt x="37" y="31"/>
                      </a:cubicBezTo>
                      <a:cubicBezTo>
                        <a:pt x="44" y="30"/>
                        <a:pt x="48" y="29"/>
                        <a:pt x="48" y="22"/>
                      </a:cubicBezTo>
                      <a:cubicBezTo>
                        <a:pt x="48" y="10"/>
                        <a:pt x="39" y="7"/>
                        <a:pt x="30" y="7"/>
                      </a:cubicBezTo>
                      <a:cubicBezTo>
                        <a:pt x="19" y="7"/>
                        <a:pt x="11" y="12"/>
                        <a:pt x="11" y="23"/>
                      </a:cubicBezTo>
                      <a:lnTo>
                        <a:pt x="3" y="23"/>
                      </a:lnTo>
                      <a:close/>
                      <a:moveTo>
                        <a:pt x="48" y="34"/>
                      </a:move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6" y="36"/>
                        <a:pt x="43" y="36"/>
                        <a:pt x="40" y="37"/>
                      </a:cubicBezTo>
                      <a:cubicBezTo>
                        <a:pt x="26" y="39"/>
                        <a:pt x="8" y="39"/>
                        <a:pt x="8" y="53"/>
                      </a:cubicBezTo>
                      <a:cubicBezTo>
                        <a:pt x="8" y="61"/>
                        <a:pt x="16" y="66"/>
                        <a:pt x="24" y="66"/>
                      </a:cubicBezTo>
                      <a:cubicBezTo>
                        <a:pt x="36" y="66"/>
                        <a:pt x="48" y="58"/>
                        <a:pt x="48" y="45"/>
                      </a:cubicBezTo>
                      <a:lnTo>
                        <a:pt x="48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2" name="Freeform 12">
                  <a:extLst>
                    <a:ext uri="{FF2B5EF4-FFF2-40B4-BE49-F238E27FC236}">
                      <a16:creationId xmlns:a16="http://schemas.microsoft.com/office/drawing/2014/main" id="{19887922-FD90-4CC5-9B82-340B30F1EA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96065" y="3529264"/>
                  <a:ext cx="208059" cy="313911"/>
                </a:xfrm>
                <a:custGeom>
                  <a:avLst/>
                  <a:gdLst>
                    <a:gd name="T0" fmla="*/ 0 w 64"/>
                    <a:gd name="T1" fmla="*/ 2 h 97"/>
                    <a:gd name="T2" fmla="*/ 8 w 64"/>
                    <a:gd name="T3" fmla="*/ 2 h 97"/>
                    <a:gd name="T4" fmla="*/ 8 w 64"/>
                    <a:gd name="T5" fmla="*/ 15 h 97"/>
                    <a:gd name="T6" fmla="*/ 8 w 64"/>
                    <a:gd name="T7" fmla="*/ 15 h 97"/>
                    <a:gd name="T8" fmla="*/ 33 w 64"/>
                    <a:gd name="T9" fmla="*/ 0 h 97"/>
                    <a:gd name="T10" fmla="*/ 64 w 64"/>
                    <a:gd name="T11" fmla="*/ 37 h 97"/>
                    <a:gd name="T12" fmla="*/ 33 w 64"/>
                    <a:gd name="T13" fmla="*/ 73 h 97"/>
                    <a:gd name="T14" fmla="*/ 9 w 64"/>
                    <a:gd name="T15" fmla="*/ 58 h 97"/>
                    <a:gd name="T16" fmla="*/ 8 w 64"/>
                    <a:gd name="T17" fmla="*/ 58 h 97"/>
                    <a:gd name="T18" fmla="*/ 8 w 64"/>
                    <a:gd name="T19" fmla="*/ 97 h 97"/>
                    <a:gd name="T20" fmla="*/ 0 w 64"/>
                    <a:gd name="T21" fmla="*/ 97 h 97"/>
                    <a:gd name="T22" fmla="*/ 0 w 64"/>
                    <a:gd name="T23" fmla="*/ 2 h 97"/>
                    <a:gd name="T24" fmla="*/ 33 w 64"/>
                    <a:gd name="T25" fmla="*/ 7 h 97"/>
                    <a:gd name="T26" fmla="*/ 8 w 64"/>
                    <a:gd name="T27" fmla="*/ 37 h 97"/>
                    <a:gd name="T28" fmla="*/ 33 w 64"/>
                    <a:gd name="T29" fmla="*/ 66 h 97"/>
                    <a:gd name="T30" fmla="*/ 55 w 64"/>
                    <a:gd name="T31" fmla="*/ 37 h 97"/>
                    <a:gd name="T32" fmla="*/ 33 w 64"/>
                    <a:gd name="T33" fmla="*/ 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97">
                      <a:moveTo>
                        <a:pt x="0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2" y="6"/>
                        <a:pt x="21" y="0"/>
                        <a:pt x="33" y="0"/>
                      </a:cubicBezTo>
                      <a:cubicBezTo>
                        <a:pt x="54" y="0"/>
                        <a:pt x="64" y="17"/>
                        <a:pt x="64" y="37"/>
                      </a:cubicBezTo>
                      <a:cubicBezTo>
                        <a:pt x="64" y="56"/>
                        <a:pt x="54" y="73"/>
                        <a:pt x="33" y="73"/>
                      </a:cubicBezTo>
                      <a:cubicBezTo>
                        <a:pt x="22" y="73"/>
                        <a:pt x="12" y="68"/>
                        <a:pt x="9" y="58"/>
                      </a:cubicBezTo>
                      <a:cubicBezTo>
                        <a:pt x="8" y="58"/>
                        <a:pt x="8" y="58"/>
                        <a:pt x="8" y="58"/>
                      </a:cubicBezTo>
                      <a:cubicBezTo>
                        <a:pt x="8" y="97"/>
                        <a:pt x="8" y="97"/>
                        <a:pt x="8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2"/>
                      </a:lnTo>
                      <a:close/>
                      <a:moveTo>
                        <a:pt x="33" y="7"/>
                      </a:moveTo>
                      <a:cubicBezTo>
                        <a:pt x="14" y="7"/>
                        <a:pt x="8" y="21"/>
                        <a:pt x="8" y="37"/>
                      </a:cubicBezTo>
                      <a:cubicBezTo>
                        <a:pt x="8" y="51"/>
                        <a:pt x="15" y="66"/>
                        <a:pt x="33" y="66"/>
                      </a:cubicBezTo>
                      <a:cubicBezTo>
                        <a:pt x="49" y="66"/>
                        <a:pt x="55" y="51"/>
                        <a:pt x="55" y="37"/>
                      </a:cubicBezTo>
                      <a:cubicBezTo>
                        <a:pt x="55" y="23"/>
                        <a:pt x="49" y="7"/>
                        <a:pt x="3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3" name="Freeform 13">
                  <a:extLst>
                    <a:ext uri="{FF2B5EF4-FFF2-40B4-BE49-F238E27FC236}">
                      <a16:creationId xmlns:a16="http://schemas.microsoft.com/office/drawing/2014/main" id="{EFB5452E-5537-459D-AE6D-506891FFB8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6095" y="3529262"/>
                  <a:ext cx="206233" cy="313911"/>
                </a:xfrm>
                <a:custGeom>
                  <a:avLst/>
                  <a:gdLst>
                    <a:gd name="T0" fmla="*/ 0 w 64"/>
                    <a:gd name="T1" fmla="*/ 2 h 97"/>
                    <a:gd name="T2" fmla="*/ 8 w 64"/>
                    <a:gd name="T3" fmla="*/ 2 h 97"/>
                    <a:gd name="T4" fmla="*/ 8 w 64"/>
                    <a:gd name="T5" fmla="*/ 15 h 97"/>
                    <a:gd name="T6" fmla="*/ 8 w 64"/>
                    <a:gd name="T7" fmla="*/ 15 h 97"/>
                    <a:gd name="T8" fmla="*/ 33 w 64"/>
                    <a:gd name="T9" fmla="*/ 0 h 97"/>
                    <a:gd name="T10" fmla="*/ 64 w 64"/>
                    <a:gd name="T11" fmla="*/ 37 h 97"/>
                    <a:gd name="T12" fmla="*/ 33 w 64"/>
                    <a:gd name="T13" fmla="*/ 73 h 97"/>
                    <a:gd name="T14" fmla="*/ 9 w 64"/>
                    <a:gd name="T15" fmla="*/ 58 h 97"/>
                    <a:gd name="T16" fmla="*/ 9 w 64"/>
                    <a:gd name="T17" fmla="*/ 58 h 97"/>
                    <a:gd name="T18" fmla="*/ 9 w 64"/>
                    <a:gd name="T19" fmla="*/ 97 h 97"/>
                    <a:gd name="T20" fmla="*/ 0 w 64"/>
                    <a:gd name="T21" fmla="*/ 97 h 97"/>
                    <a:gd name="T22" fmla="*/ 0 w 64"/>
                    <a:gd name="T23" fmla="*/ 2 h 97"/>
                    <a:gd name="T24" fmla="*/ 33 w 64"/>
                    <a:gd name="T25" fmla="*/ 7 h 97"/>
                    <a:gd name="T26" fmla="*/ 9 w 64"/>
                    <a:gd name="T27" fmla="*/ 37 h 97"/>
                    <a:gd name="T28" fmla="*/ 33 w 64"/>
                    <a:gd name="T29" fmla="*/ 66 h 97"/>
                    <a:gd name="T30" fmla="*/ 56 w 64"/>
                    <a:gd name="T31" fmla="*/ 37 h 97"/>
                    <a:gd name="T32" fmla="*/ 33 w 64"/>
                    <a:gd name="T33" fmla="*/ 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97">
                      <a:moveTo>
                        <a:pt x="0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2" y="6"/>
                        <a:pt x="22" y="0"/>
                        <a:pt x="33" y="0"/>
                      </a:cubicBezTo>
                      <a:cubicBezTo>
                        <a:pt x="54" y="0"/>
                        <a:pt x="64" y="17"/>
                        <a:pt x="64" y="37"/>
                      </a:cubicBezTo>
                      <a:cubicBezTo>
                        <a:pt x="64" y="56"/>
                        <a:pt x="54" y="73"/>
                        <a:pt x="33" y="73"/>
                      </a:cubicBezTo>
                      <a:cubicBezTo>
                        <a:pt x="23" y="73"/>
                        <a:pt x="13" y="68"/>
                        <a:pt x="9" y="58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0" y="97"/>
                        <a:pt x="0" y="97"/>
                        <a:pt x="0" y="97"/>
                      </a:cubicBezTo>
                      <a:lnTo>
                        <a:pt x="0" y="2"/>
                      </a:lnTo>
                      <a:close/>
                      <a:moveTo>
                        <a:pt x="33" y="7"/>
                      </a:moveTo>
                      <a:cubicBezTo>
                        <a:pt x="14" y="7"/>
                        <a:pt x="9" y="21"/>
                        <a:pt x="9" y="37"/>
                      </a:cubicBezTo>
                      <a:cubicBezTo>
                        <a:pt x="9" y="51"/>
                        <a:pt x="15" y="66"/>
                        <a:pt x="33" y="66"/>
                      </a:cubicBezTo>
                      <a:cubicBezTo>
                        <a:pt x="49" y="66"/>
                        <a:pt x="56" y="51"/>
                        <a:pt x="56" y="37"/>
                      </a:cubicBezTo>
                      <a:cubicBezTo>
                        <a:pt x="56" y="23"/>
                        <a:pt x="49" y="7"/>
                        <a:pt x="33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1" name="Group 1730">
                <a:extLst>
                  <a:ext uri="{FF2B5EF4-FFF2-40B4-BE49-F238E27FC236}">
                    <a16:creationId xmlns:a16="http://schemas.microsoft.com/office/drawing/2014/main" id="{30FDAFF0-B4BB-4691-B3DC-4A1ABF69F78C}"/>
                  </a:ext>
                </a:extLst>
              </p:cNvPr>
              <p:cNvGrpSpPr/>
              <p:nvPr/>
            </p:nvGrpSpPr>
            <p:grpSpPr>
              <a:xfrm flipV="1">
                <a:off x="7560602" y="883230"/>
                <a:ext cx="2932244" cy="874281"/>
                <a:chOff x="7942796" y="2683320"/>
                <a:chExt cx="2932244" cy="874281"/>
              </a:xfrm>
            </p:grpSpPr>
            <p:grpSp>
              <p:nvGrpSpPr>
                <p:cNvPr id="1732" name="Group 1731">
                  <a:extLst>
                    <a:ext uri="{FF2B5EF4-FFF2-40B4-BE49-F238E27FC236}">
                      <a16:creationId xmlns:a16="http://schemas.microsoft.com/office/drawing/2014/main" id="{305448C7-9BD3-4E9A-9F30-AEF7AE434949}"/>
                    </a:ext>
                  </a:extLst>
                </p:cNvPr>
                <p:cNvGrpSpPr/>
                <p:nvPr/>
              </p:nvGrpSpPr>
              <p:grpSpPr>
                <a:xfrm>
                  <a:off x="7942796" y="2683320"/>
                  <a:ext cx="2887434" cy="874281"/>
                  <a:chOff x="7942796" y="3132125"/>
                  <a:chExt cx="2887434" cy="874281"/>
                </a:xfrm>
              </p:grpSpPr>
              <p:grpSp>
                <p:nvGrpSpPr>
                  <p:cNvPr id="1734" name="Group 1733">
                    <a:extLst>
                      <a:ext uri="{FF2B5EF4-FFF2-40B4-BE49-F238E27FC236}">
                        <a16:creationId xmlns:a16="http://schemas.microsoft.com/office/drawing/2014/main" id="{37A0D357-3DF5-41DE-A366-C6F5E8D249BF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7942796" y="3132125"/>
                    <a:ext cx="2054263" cy="719026"/>
                    <a:chOff x="3059969" y="864970"/>
                    <a:chExt cx="2054263" cy="719026"/>
                  </a:xfrm>
                </p:grpSpPr>
                <p:grpSp>
                  <p:nvGrpSpPr>
                    <p:cNvPr id="1736" name="Group 1735">
                      <a:extLst>
                        <a:ext uri="{FF2B5EF4-FFF2-40B4-BE49-F238E27FC236}">
                          <a16:creationId xmlns:a16="http://schemas.microsoft.com/office/drawing/2014/main" id="{B7CF97F1-2B98-433A-92A5-F9CCA0C4DA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6238" y="1365252"/>
                      <a:ext cx="217994" cy="218744"/>
                      <a:chOff x="4896238" y="1365252"/>
                      <a:chExt cx="217994" cy="218744"/>
                    </a:xfrm>
                  </p:grpSpPr>
                  <p:sp>
                    <p:nvSpPr>
                      <p:cNvPr id="1738" name="Oval 1737">
                        <a:extLst>
                          <a:ext uri="{FF2B5EF4-FFF2-40B4-BE49-F238E27FC236}">
                            <a16:creationId xmlns:a16="http://schemas.microsoft.com/office/drawing/2014/main" id="{3A6E1F0B-E3C9-4085-9146-32BB7AD6EF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896238" y="1365252"/>
                        <a:ext cx="217994" cy="218744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22225"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4D4F5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39" name="Oval 1738">
                        <a:extLst>
                          <a:ext uri="{FF2B5EF4-FFF2-40B4-BE49-F238E27FC236}">
                            <a16:creationId xmlns:a16="http://schemas.microsoft.com/office/drawing/2014/main" id="{E6A63910-09D7-4FFB-9F86-AB1DDCD5E78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46742" y="1415930"/>
                        <a:ext cx="116986" cy="117388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22225"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4D4F53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737" name="Freeform: Shape 72">
                      <a:extLst>
                        <a:ext uri="{FF2B5EF4-FFF2-40B4-BE49-F238E27FC236}">
                          <a16:creationId xmlns:a16="http://schemas.microsoft.com/office/drawing/2014/main" id="{49307D2C-3A34-4803-81F8-37AFFC7DD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69" y="864970"/>
                      <a:ext cx="1872735" cy="529663"/>
                    </a:xfrm>
                    <a:custGeom>
                      <a:avLst/>
                      <a:gdLst>
                        <a:gd name="connsiteX0" fmla="*/ 1183341 w 1183341"/>
                        <a:gd name="connsiteY0" fmla="*/ 334682 h 334682"/>
                        <a:gd name="connsiteX1" fmla="*/ 848659 w 1183341"/>
                        <a:gd name="connsiteY1" fmla="*/ 0 h 334682"/>
                        <a:gd name="connsiteX2" fmla="*/ 0 w 1183341"/>
                        <a:gd name="connsiteY2" fmla="*/ 0 h 334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83341" h="334682">
                          <a:moveTo>
                            <a:pt x="1183341" y="334682"/>
                          </a:moveTo>
                          <a:lnTo>
                            <a:pt x="848659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4F0A174A-4FF7-482A-A1BD-8CE01077C966}"/>
                      </a:ext>
                    </a:extLst>
                  </p:cNvPr>
                  <p:cNvSpPr/>
                  <p:nvPr/>
                </p:nvSpPr>
                <p:spPr>
                  <a:xfrm>
                    <a:off x="8856862" y="3535736"/>
                    <a:ext cx="1973368" cy="47067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12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33" name="TextBox 1732">
                  <a:extLst>
                    <a:ext uri="{FF2B5EF4-FFF2-40B4-BE49-F238E27FC236}">
                      <a16:creationId xmlns:a16="http://schemas.microsoft.com/office/drawing/2014/main" id="{A29295CA-C123-4C7D-8CB8-E73267CB15AB}"/>
                    </a:ext>
                  </a:extLst>
                </p:cNvPr>
                <p:cNvSpPr txBox="1"/>
                <p:nvPr/>
              </p:nvSpPr>
              <p:spPr>
                <a:xfrm rot="10800000">
                  <a:off x="8848487" y="3128680"/>
                  <a:ext cx="2026553" cy="369332"/>
                </a:xfrm>
                <a:prstGeom prst="rect">
                  <a:avLst/>
                </a:prstGeom>
                <a:noFill/>
              </p:spPr>
              <p:txBody>
                <a:bodyPr wrap="square" lIns="91440" tIns="0" rIns="9144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public cloud 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|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4D4F53"/>
                          </a:gs>
                          <a:gs pos="100000">
                            <a:srgbClr val="4D4F53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 </a:t>
                  </a: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Azure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all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panose="020B0604020202020204" pitchFamily="34" charset="0"/>
                    </a:rPr>
                    <a:t>North EUROPE</a:t>
                  </a:r>
                </a:p>
              </p:txBody>
            </p:sp>
          </p:grpSp>
        </p:grpSp>
        <p:sp>
          <p:nvSpPr>
            <p:cNvPr id="1757" name="Oval 1756">
              <a:extLst>
                <a:ext uri="{FF2B5EF4-FFF2-40B4-BE49-F238E27FC236}">
                  <a16:creationId xmlns:a16="http://schemas.microsoft.com/office/drawing/2014/main" id="{DF489DC8-19A2-48E1-9708-E42D44D808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792074" y="1671174"/>
              <a:ext cx="123052" cy="123475"/>
            </a:xfrm>
            <a:prstGeom prst="ellipse">
              <a:avLst/>
            </a:prstGeom>
            <a:solidFill>
              <a:srgbClr val="F7901E">
                <a:lumMod val="60000"/>
                <a:lumOff val="40000"/>
              </a:srgbClr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8" name="Oval 1757">
              <a:extLst>
                <a:ext uri="{FF2B5EF4-FFF2-40B4-BE49-F238E27FC236}">
                  <a16:creationId xmlns:a16="http://schemas.microsoft.com/office/drawing/2014/main" id="{5FDF860C-CAF3-45EE-9387-C480AD5149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820582" y="1699776"/>
              <a:ext cx="66036" cy="66263"/>
            </a:xfrm>
            <a:prstGeom prst="ellipse">
              <a:avLst/>
            </a:prstGeom>
            <a:solidFill>
              <a:srgbClr val="FF0000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49E539-0C25-42BC-AD81-68B4AE18DF7C}"/>
              </a:ext>
            </a:extLst>
          </p:cNvPr>
          <p:cNvGrpSpPr/>
          <p:nvPr/>
        </p:nvGrpSpPr>
        <p:grpSpPr>
          <a:xfrm>
            <a:off x="6563077" y="2553478"/>
            <a:ext cx="1495607" cy="689670"/>
            <a:chOff x="7917947" y="3180448"/>
            <a:chExt cx="1495607" cy="689670"/>
          </a:xfrm>
        </p:grpSpPr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0804524-CA73-4DCF-937B-25F82760C94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BEFA1D2-0023-45CC-8D1A-1898BBE90B1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FD158A7-4D13-469F-A7E0-E82ABD4ED4B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883F28-D87E-4E7E-B065-16438EFA75A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2BBFD17-DB79-4771-AECD-A9A22692703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B061786-8C30-49A6-B992-5C9F16F5EE4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52E472-EB47-4B7A-AE84-ED600EDCCD7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9AD8247-8F3D-4498-A7EE-DC8151CD9EF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CDC0AD6-7F05-463E-A3C9-32192DBDCB5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EBBC216-8622-4297-95FF-DC103252ACDF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5985C90-BB1A-49CC-800B-D2D2BDDBC6B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DA0A1B3-17BE-4968-A5CF-9D76BB68031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3DDC8F9-4CBC-49A1-BD54-4092071D3126}"/>
              </a:ext>
            </a:extLst>
          </p:cNvPr>
          <p:cNvGrpSpPr/>
          <p:nvPr/>
        </p:nvGrpSpPr>
        <p:grpSpPr>
          <a:xfrm>
            <a:off x="6388862" y="2641197"/>
            <a:ext cx="1495607" cy="689670"/>
            <a:chOff x="7917947" y="3180448"/>
            <a:chExt cx="1495607" cy="689670"/>
          </a:xfrm>
        </p:grpSpPr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4D7CDCB-1D1E-497D-97A7-5ACC9AEE072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A3E82A-2644-480E-99E8-B748C86CBB88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D2C3E87-67DB-4852-8E16-574500E3A32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664997-3B6E-4C06-BA12-A2AA67C804D8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7B25DB3E-5F98-4135-8678-78FE13333C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ABC4F84-9A71-4C62-A49F-3374FC59009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7FF15E99-F1E6-4756-ACCD-80FE1064146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EAEA5C40-E617-423C-9481-46A870EE1E2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92192A1-91F1-4C64-A792-0465CB263C7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2E3614CF-76CF-495F-A110-87CEFFCCED4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AB10E427-4FB4-44FA-A5E4-1201154D5777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1AE9F65B-97EF-4E63-84DB-C74920DC055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409EEB0-DBEA-43F7-B3BA-F10FFBBC59D0}"/>
              </a:ext>
            </a:extLst>
          </p:cNvPr>
          <p:cNvGrpSpPr>
            <a:grpSpLocks noChangeAspect="1"/>
          </p:cNvGrpSpPr>
          <p:nvPr/>
        </p:nvGrpSpPr>
        <p:grpSpPr>
          <a:xfrm>
            <a:off x="7968847" y="2366986"/>
            <a:ext cx="292608" cy="274320"/>
            <a:chOff x="6461124" y="1623903"/>
            <a:chExt cx="413493" cy="401360"/>
          </a:xfrm>
        </p:grpSpPr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91EF1682-D2E9-446E-9998-8F1AFC0E3D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 52">
              <a:extLst>
                <a:ext uri="{FF2B5EF4-FFF2-40B4-BE49-F238E27FC236}">
                  <a16:creationId xmlns:a16="http://schemas.microsoft.com/office/drawing/2014/main" id="{C88700A0-941D-4FFA-8D59-E04E3D748C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7CEEEE44-8656-4CB1-A47E-C03F57C51A04}"/>
              </a:ext>
            </a:extLst>
          </p:cNvPr>
          <p:cNvGrpSpPr/>
          <p:nvPr/>
        </p:nvGrpSpPr>
        <p:grpSpPr>
          <a:xfrm rot="17813971">
            <a:off x="5400552" y="4196970"/>
            <a:ext cx="1495607" cy="689670"/>
            <a:chOff x="7917947" y="3180448"/>
            <a:chExt cx="1495607" cy="689670"/>
          </a:xfrm>
        </p:grpSpPr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8CD933B-0263-4445-977B-D590FF95AEC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A4DC4C9-C025-459A-BC9B-999F3DF55E9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5379495-2DF0-430C-A4D9-F8CFBA78812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97BC543-2A4F-4B88-A5DD-D362EA965A0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9F09E42-0190-4D85-82E0-A47D37BCB8D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843E659-0C08-4F09-8DA4-BE8F118B94D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EFB7CAF-D584-4517-9D38-99A3C40891A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2E94757-C29C-436A-AB8B-1AB03D768EA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100A4F96-A16D-4098-B2F2-26C500BDDBF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C8F6DA9-15EC-437F-B3CC-9FA20C765DA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396B9805-887A-48C4-8063-DF859039FB2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CFB0E36C-FD78-4CA4-A593-F7F6C8CB8BA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F00BD45-AB69-40B0-B4F2-5C748D8124E6}"/>
              </a:ext>
            </a:extLst>
          </p:cNvPr>
          <p:cNvGrpSpPr/>
          <p:nvPr/>
        </p:nvGrpSpPr>
        <p:grpSpPr>
          <a:xfrm rot="17813971">
            <a:off x="5393740" y="4346433"/>
            <a:ext cx="1495607" cy="689670"/>
            <a:chOff x="7917947" y="3180448"/>
            <a:chExt cx="1495607" cy="689670"/>
          </a:xfrm>
        </p:grpSpPr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0C543B4D-2542-4587-A6EB-E1000CF543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8B34ED6D-BAAA-47FC-BFEF-26D51C918AC9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AF767ABB-9C61-499C-A256-D7AA1FC0C2A1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A156464C-596F-460C-9D00-6291C4738CF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0FD6ED4D-D1AD-4565-B2C5-077DC1F1E542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260B9F95-5CFF-42B9-986F-98249C099C5A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0663877A-DADD-45CF-B05E-FBAB50B36FA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CF360BF7-95F8-4351-BC5F-C3D1DC82BFBD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1ECA0C71-C7CD-4002-8BB4-50C8C2DDFF5F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D5924A32-A5E4-4503-9013-0D0326BE958D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80B6A67-6799-4757-B64F-B98EFBF990F1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01B0FF4B-81CD-4E74-8CD8-A639D545AE5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F5FC5A-9301-4CC0-A3A1-A99149985A4F}"/>
              </a:ext>
            </a:extLst>
          </p:cNvPr>
          <p:cNvGrpSpPr/>
          <p:nvPr/>
        </p:nvGrpSpPr>
        <p:grpSpPr>
          <a:xfrm>
            <a:off x="5915817" y="5150160"/>
            <a:ext cx="4000054" cy="997894"/>
            <a:chOff x="6000246" y="5272682"/>
            <a:chExt cx="4000054" cy="99789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7A053781-974E-4B0B-B625-F34FE83887EB}"/>
                </a:ext>
              </a:extLst>
            </p:cNvPr>
            <p:cNvGrpSpPr/>
            <p:nvPr/>
          </p:nvGrpSpPr>
          <p:grpSpPr>
            <a:xfrm>
              <a:off x="6011637" y="5272682"/>
              <a:ext cx="752600" cy="997894"/>
              <a:chOff x="5088134" y="4363319"/>
              <a:chExt cx="857250" cy="1136650"/>
            </a:xfrm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91C8666-4D4E-488F-BCE2-20D80807D2C3}"/>
                  </a:ext>
                </a:extLst>
              </p:cNvPr>
              <p:cNvSpPr/>
              <p:nvPr/>
            </p:nvSpPr>
            <p:spPr>
              <a:xfrm>
                <a:off x="5090716" y="4365812"/>
                <a:ext cx="853678" cy="1133475"/>
              </a:xfrm>
              <a:custGeom>
                <a:avLst/>
                <a:gdLst>
                  <a:gd name="connsiteX0" fmla="*/ 0 w 853678"/>
                  <a:gd name="connsiteY0" fmla="*/ 5953 h 1133475"/>
                  <a:gd name="connsiteX1" fmla="*/ 0 w 853678"/>
                  <a:gd name="connsiteY1" fmla="*/ 1133475 h 1133475"/>
                  <a:gd name="connsiteX2" fmla="*/ 853678 w 853678"/>
                  <a:gd name="connsiteY2" fmla="*/ 1133475 h 1133475"/>
                  <a:gd name="connsiteX3" fmla="*/ 853678 w 853678"/>
                  <a:gd name="connsiteY3" fmla="*/ 694134 h 1133475"/>
                  <a:gd name="connsiteX4" fmla="*/ 486965 w 853678"/>
                  <a:gd name="connsiteY4" fmla="*/ 541734 h 1133475"/>
                  <a:gd name="connsiteX5" fmla="*/ 486965 w 853678"/>
                  <a:gd name="connsiteY5" fmla="*/ 0 h 1133475"/>
                  <a:gd name="connsiteX6" fmla="*/ 0 w 853678"/>
                  <a:gd name="connsiteY6" fmla="*/ 5953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3678" h="1133475">
                    <a:moveTo>
                      <a:pt x="0" y="5953"/>
                    </a:moveTo>
                    <a:lnTo>
                      <a:pt x="0" y="1133475"/>
                    </a:lnTo>
                    <a:lnTo>
                      <a:pt x="853678" y="1133475"/>
                    </a:lnTo>
                    <a:lnTo>
                      <a:pt x="853678" y="694134"/>
                    </a:lnTo>
                    <a:lnTo>
                      <a:pt x="486965" y="541734"/>
                    </a:lnTo>
                    <a:lnTo>
                      <a:pt x="486965" y="0"/>
                    </a:lnTo>
                    <a:lnTo>
                      <a:pt x="0" y="5953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E8D23DA6-8491-45E9-8607-D1070A1ECD34}"/>
                  </a:ext>
                </a:extLst>
              </p:cNvPr>
              <p:cNvGrpSpPr/>
              <p:nvPr/>
            </p:nvGrpSpPr>
            <p:grpSpPr>
              <a:xfrm>
                <a:off x="5088134" y="4363319"/>
                <a:ext cx="857250" cy="1136650"/>
                <a:chOff x="13485813" y="668338"/>
                <a:chExt cx="857250" cy="1136650"/>
              </a:xfrm>
            </p:grpSpPr>
            <p:sp>
              <p:nvSpPr>
                <p:cNvPr id="264" name="Freeform 5">
                  <a:extLst>
                    <a:ext uri="{FF2B5EF4-FFF2-40B4-BE49-F238E27FC236}">
                      <a16:creationId xmlns:a16="http://schemas.microsoft.com/office/drawing/2014/main" id="{C45FC7F3-F55F-4D79-8E5C-6273EB7A6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35075" y="1206500"/>
                  <a:ext cx="407988" cy="598488"/>
                </a:xfrm>
                <a:custGeom>
                  <a:avLst/>
                  <a:gdLst>
                    <a:gd name="T0" fmla="*/ 0 w 257"/>
                    <a:gd name="T1" fmla="*/ 377 h 377"/>
                    <a:gd name="T2" fmla="*/ 257 w 257"/>
                    <a:gd name="T3" fmla="*/ 377 h 377"/>
                    <a:gd name="T4" fmla="*/ 257 w 257"/>
                    <a:gd name="T5" fmla="*/ 95 h 377"/>
                    <a:gd name="T6" fmla="*/ 26 w 257"/>
                    <a:gd name="T7" fmla="*/ 0 h 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7" h="377">
                      <a:moveTo>
                        <a:pt x="0" y="377"/>
                      </a:moveTo>
                      <a:lnTo>
                        <a:pt x="257" y="377"/>
                      </a:lnTo>
                      <a:lnTo>
                        <a:pt x="257" y="95"/>
                      </a:lnTo>
                      <a:lnTo>
                        <a:pt x="26" y="0"/>
                      </a:lnTo>
                    </a:path>
                  </a:pathLst>
                </a:cu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6">
                  <a:extLst>
                    <a:ext uri="{FF2B5EF4-FFF2-40B4-BE49-F238E27FC236}">
                      <a16:creationId xmlns:a16="http://schemas.microsoft.com/office/drawing/2014/main" id="{F9A2766B-2DE6-4BAE-9967-6F291F1DE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85813" y="668338"/>
                  <a:ext cx="490538" cy="1136650"/>
                </a:xfrm>
                <a:custGeom>
                  <a:avLst/>
                  <a:gdLst>
                    <a:gd name="T0" fmla="*/ 0 w 309"/>
                    <a:gd name="T1" fmla="*/ 0 h 716"/>
                    <a:gd name="T2" fmla="*/ 0 w 309"/>
                    <a:gd name="T3" fmla="*/ 716 h 716"/>
                    <a:gd name="T4" fmla="*/ 180 w 309"/>
                    <a:gd name="T5" fmla="*/ 716 h 716"/>
                    <a:gd name="T6" fmla="*/ 231 w 309"/>
                    <a:gd name="T7" fmla="*/ 716 h 716"/>
                    <a:gd name="T8" fmla="*/ 231 w 309"/>
                    <a:gd name="T9" fmla="*/ 307 h 716"/>
                    <a:gd name="T10" fmla="*/ 309 w 309"/>
                    <a:gd name="T11" fmla="*/ 339 h 716"/>
                    <a:gd name="T12" fmla="*/ 309 w 309"/>
                    <a:gd name="T13" fmla="*/ 0 h 716"/>
                    <a:gd name="T14" fmla="*/ 0 w 309"/>
                    <a:gd name="T15" fmla="*/ 0 h 7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9" h="716">
                      <a:moveTo>
                        <a:pt x="0" y="0"/>
                      </a:moveTo>
                      <a:lnTo>
                        <a:pt x="0" y="716"/>
                      </a:lnTo>
                      <a:lnTo>
                        <a:pt x="180" y="716"/>
                      </a:lnTo>
                      <a:lnTo>
                        <a:pt x="231" y="716"/>
                      </a:lnTo>
                      <a:lnTo>
                        <a:pt x="231" y="307"/>
                      </a:lnTo>
                      <a:lnTo>
                        <a:pt x="309" y="339"/>
                      </a:lnTo>
                      <a:lnTo>
                        <a:pt x="30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Line 7">
                  <a:extLst>
                    <a:ext uri="{FF2B5EF4-FFF2-40B4-BE49-F238E27FC236}">
                      <a16:creationId xmlns:a16="http://schemas.microsoft.com/office/drawing/2014/main" id="{CC8C0C93-82BD-49A0-AB3A-2B4931D847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730288" y="788988"/>
                  <a:ext cx="0" cy="9350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Line 8">
                  <a:extLst>
                    <a:ext uri="{FF2B5EF4-FFF2-40B4-BE49-F238E27FC236}">
                      <a16:creationId xmlns:a16="http://schemas.microsoft.com/office/drawing/2014/main" id="{E371E61E-05B9-4473-87B6-2523369287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608050" y="788988"/>
                  <a:ext cx="0" cy="9350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Line 9">
                  <a:extLst>
                    <a:ext uri="{FF2B5EF4-FFF2-40B4-BE49-F238E27FC236}">
                      <a16:creationId xmlns:a16="http://schemas.microsoft.com/office/drawing/2014/main" id="{0FE1336A-EE42-4CD6-BA8F-9FD627705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52525" y="788988"/>
                  <a:ext cx="0" cy="284163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Line 10">
                  <a:extLst>
                    <a:ext uri="{FF2B5EF4-FFF2-40B4-BE49-F238E27FC236}">
                      <a16:creationId xmlns:a16="http://schemas.microsoft.com/office/drawing/2014/main" id="{C8214A4D-66E0-462D-BE66-8C45B9700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76350" y="1317625"/>
                  <a:ext cx="0" cy="406400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Line 11">
                  <a:extLst>
                    <a:ext uri="{FF2B5EF4-FFF2-40B4-BE49-F238E27FC236}">
                      <a16:creationId xmlns:a16="http://schemas.microsoft.com/office/drawing/2014/main" id="{4A7DA3B6-6703-4EE0-B2BA-64275F2E11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98588" y="1357313"/>
                  <a:ext cx="0" cy="366713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Line 12">
                  <a:extLst>
                    <a:ext uri="{FF2B5EF4-FFF2-40B4-BE49-F238E27FC236}">
                      <a16:creationId xmlns:a16="http://schemas.microsoft.com/office/drawing/2014/main" id="{EE2624AC-EA5A-422F-B633-7C4CA498F6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20825" y="1398588"/>
                  <a:ext cx="0" cy="325438"/>
                </a:xfrm>
                <a:prstGeom prst="line">
                  <a:avLst/>
                </a:prstGeom>
                <a:noFill/>
                <a:ln w="19050" cap="rnd">
                  <a:solidFill>
                    <a:srgbClr val="D6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F53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B007BB77-19F6-4319-B3A4-0F0B34385B94}"/>
                </a:ext>
              </a:extLst>
            </p:cNvPr>
            <p:cNvGrpSpPr/>
            <p:nvPr/>
          </p:nvGrpSpPr>
          <p:grpSpPr>
            <a:xfrm flipH="1">
              <a:off x="6622140" y="5473854"/>
              <a:ext cx="3378160" cy="412580"/>
              <a:chOff x="4212969" y="4362174"/>
              <a:chExt cx="2229667" cy="376231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71E064C-53F7-4243-BF21-1E3FC0FD8DEF}"/>
                  </a:ext>
                </a:extLst>
              </p:cNvPr>
              <p:cNvGrpSpPr/>
              <p:nvPr/>
            </p:nvGrpSpPr>
            <p:grpSpPr>
              <a:xfrm>
                <a:off x="4218373" y="4362174"/>
                <a:ext cx="2224263" cy="376231"/>
                <a:chOff x="4137452" y="4793889"/>
                <a:chExt cx="2224263" cy="376231"/>
              </a:xfrm>
            </p:grpSpPr>
            <p:sp>
              <p:nvSpPr>
                <p:cNvPr id="304" name="Freeform: Shape 72">
                  <a:extLst>
                    <a:ext uri="{FF2B5EF4-FFF2-40B4-BE49-F238E27FC236}">
                      <a16:creationId xmlns:a16="http://schemas.microsoft.com/office/drawing/2014/main" id="{34BC3B09-1734-4054-A4C8-393A0F2200C2}"/>
                    </a:ext>
                  </a:extLst>
                </p:cNvPr>
                <p:cNvSpPr/>
                <p:nvPr/>
              </p:nvSpPr>
              <p:spPr>
                <a:xfrm>
                  <a:off x="5596460" y="4953684"/>
                  <a:ext cx="765255" cy="216436"/>
                </a:xfrm>
                <a:custGeom>
                  <a:avLst/>
                  <a:gdLst>
                    <a:gd name="connsiteX0" fmla="*/ 1183341 w 1183341"/>
                    <a:gd name="connsiteY0" fmla="*/ 334682 h 334682"/>
                    <a:gd name="connsiteX1" fmla="*/ 848659 w 1183341"/>
                    <a:gd name="connsiteY1" fmla="*/ 0 h 334682"/>
                    <a:gd name="connsiteX2" fmla="*/ 0 w 1183341"/>
                    <a:gd name="connsiteY2" fmla="*/ 0 h 334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341" h="334682">
                      <a:moveTo>
                        <a:pt x="1183341" y="334682"/>
                      </a:moveTo>
                      <a:lnTo>
                        <a:pt x="848659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40B27F82-06B9-431A-859C-10EFA09E2EA2}"/>
                    </a:ext>
                  </a:extLst>
                </p:cNvPr>
                <p:cNvSpPr/>
                <p:nvPr/>
              </p:nvSpPr>
              <p:spPr>
                <a:xfrm>
                  <a:off x="4137452" y="4793889"/>
                  <a:ext cx="1540109" cy="322468"/>
                </a:xfrm>
                <a:prstGeom prst="rect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12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344B52DD-47A1-41D3-ABF1-EBE5854021B5}"/>
                  </a:ext>
                </a:extLst>
              </p:cNvPr>
              <p:cNvSpPr txBox="1"/>
              <p:nvPr/>
            </p:nvSpPr>
            <p:spPr>
              <a:xfrm>
                <a:off x="4212969" y="4435036"/>
                <a:ext cx="1538192" cy="168397"/>
              </a:xfrm>
              <a:prstGeom prst="rect">
                <a:avLst/>
              </a:prstGeom>
              <a:noFill/>
            </p:spPr>
            <p:txBody>
              <a:bodyPr wrap="square" lIns="91440" tIns="0" rIns="9144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Private Cloud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|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On-prem</a:t>
                </a: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57936879-3FB2-46A2-A97F-93A1564D3A86}"/>
                </a:ext>
              </a:extLst>
            </p:cNvPr>
            <p:cNvGrpSpPr/>
            <p:nvPr/>
          </p:nvGrpSpPr>
          <p:grpSpPr>
            <a:xfrm flipH="1">
              <a:off x="6165057" y="5275014"/>
              <a:ext cx="123052" cy="123475"/>
              <a:chOff x="5289779" y="1956076"/>
              <a:chExt cx="217994" cy="218744"/>
            </a:xfrm>
          </p:grpSpPr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37D24E46-2CFE-422F-9F6E-7E520263E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779" y="1956076"/>
                <a:ext cx="217994" cy="218744"/>
              </a:xfrm>
              <a:prstGeom prst="ellipse">
                <a:avLst/>
              </a:prstGeom>
              <a:solidFill>
                <a:srgbClr val="F7901E">
                  <a:lumMod val="60000"/>
                  <a:lumOff val="40000"/>
                </a:srgbClr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26B3929-BA6F-46D0-9E08-76494FC8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0283" y="2006750"/>
                <a:ext cx="116987" cy="117389"/>
              </a:xfrm>
              <a:prstGeom prst="ellipse">
                <a:avLst/>
              </a:prstGeom>
              <a:solidFill>
                <a:srgbClr val="FF0000"/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F976DF2-D468-4401-A155-24EDD2F1938E}"/>
                </a:ext>
              </a:extLst>
            </p:cNvPr>
            <p:cNvGrpSpPr/>
            <p:nvPr/>
          </p:nvGrpSpPr>
          <p:grpSpPr>
            <a:xfrm>
              <a:off x="6000246" y="5636801"/>
              <a:ext cx="634013" cy="550142"/>
              <a:chOff x="6883792" y="2805968"/>
              <a:chExt cx="1242874" cy="1244694"/>
            </a:xfrm>
          </p:grpSpPr>
          <p:sp>
            <p:nvSpPr>
              <p:cNvPr id="171" name="Freeform 14">
                <a:extLst>
                  <a:ext uri="{FF2B5EF4-FFF2-40B4-BE49-F238E27FC236}">
                    <a16:creationId xmlns:a16="http://schemas.microsoft.com/office/drawing/2014/main" id="{DCA7E18C-EE7B-4401-AE13-3FCA5325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3792" y="2805968"/>
                <a:ext cx="1242874" cy="1244694"/>
              </a:xfrm>
              <a:custGeom>
                <a:avLst/>
                <a:gdLst>
                  <a:gd name="T0" fmla="*/ 82 w 384"/>
                  <a:gd name="T1" fmla="*/ 384 h 384"/>
                  <a:gd name="T2" fmla="*/ 302 w 384"/>
                  <a:gd name="T3" fmla="*/ 384 h 384"/>
                  <a:gd name="T4" fmla="*/ 384 w 384"/>
                  <a:gd name="T5" fmla="*/ 302 h 384"/>
                  <a:gd name="T6" fmla="*/ 384 w 384"/>
                  <a:gd name="T7" fmla="*/ 82 h 384"/>
                  <a:gd name="T8" fmla="*/ 302 w 384"/>
                  <a:gd name="T9" fmla="*/ 0 h 384"/>
                  <a:gd name="T10" fmla="*/ 82 w 384"/>
                  <a:gd name="T11" fmla="*/ 0 h 384"/>
                  <a:gd name="T12" fmla="*/ 0 w 384"/>
                  <a:gd name="T13" fmla="*/ 82 h 384"/>
                  <a:gd name="T14" fmla="*/ 0 w 384"/>
                  <a:gd name="T15" fmla="*/ 302 h 384"/>
                  <a:gd name="T16" fmla="*/ 82 w 384"/>
                  <a:gd name="T17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84">
                    <a:moveTo>
                      <a:pt x="82" y="384"/>
                    </a:moveTo>
                    <a:cubicBezTo>
                      <a:pt x="302" y="384"/>
                      <a:pt x="302" y="384"/>
                      <a:pt x="302" y="384"/>
                    </a:cubicBezTo>
                    <a:cubicBezTo>
                      <a:pt x="347" y="384"/>
                      <a:pt x="384" y="347"/>
                      <a:pt x="384" y="302"/>
                    </a:cubicBezTo>
                    <a:cubicBezTo>
                      <a:pt x="384" y="82"/>
                      <a:pt x="384" y="82"/>
                      <a:pt x="384" y="82"/>
                    </a:cubicBezTo>
                    <a:cubicBezTo>
                      <a:pt x="384" y="37"/>
                      <a:pt x="347" y="0"/>
                      <a:pt x="30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47"/>
                      <a:pt x="37" y="384"/>
                      <a:pt x="82" y="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 11">
                <a:extLst>
                  <a:ext uri="{FF2B5EF4-FFF2-40B4-BE49-F238E27FC236}">
                    <a16:creationId xmlns:a16="http://schemas.microsoft.com/office/drawing/2014/main" id="{4379810D-D4B6-4CB0-BF7A-D800C0063F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9379" y="3302605"/>
                <a:ext cx="206232" cy="237258"/>
              </a:xfrm>
              <a:custGeom>
                <a:avLst/>
                <a:gdLst>
                  <a:gd name="T0" fmla="*/ 3 w 64"/>
                  <a:gd name="T1" fmla="*/ 23 h 73"/>
                  <a:gd name="T2" fmla="*/ 31 w 64"/>
                  <a:gd name="T3" fmla="*/ 0 h 73"/>
                  <a:gd name="T4" fmla="*/ 56 w 64"/>
                  <a:gd name="T5" fmla="*/ 23 h 73"/>
                  <a:gd name="T6" fmla="*/ 56 w 64"/>
                  <a:gd name="T7" fmla="*/ 59 h 73"/>
                  <a:gd name="T8" fmla="*/ 61 w 64"/>
                  <a:gd name="T9" fmla="*/ 64 h 73"/>
                  <a:gd name="T10" fmla="*/ 64 w 64"/>
                  <a:gd name="T11" fmla="*/ 64 h 73"/>
                  <a:gd name="T12" fmla="*/ 64 w 64"/>
                  <a:gd name="T13" fmla="*/ 71 h 73"/>
                  <a:gd name="T14" fmla="*/ 58 w 64"/>
                  <a:gd name="T15" fmla="*/ 71 h 73"/>
                  <a:gd name="T16" fmla="*/ 48 w 64"/>
                  <a:gd name="T17" fmla="*/ 59 h 73"/>
                  <a:gd name="T18" fmla="*/ 48 w 64"/>
                  <a:gd name="T19" fmla="*/ 59 h 73"/>
                  <a:gd name="T20" fmla="*/ 23 w 64"/>
                  <a:gd name="T21" fmla="*/ 73 h 73"/>
                  <a:gd name="T22" fmla="*/ 0 w 64"/>
                  <a:gd name="T23" fmla="*/ 53 h 73"/>
                  <a:gd name="T24" fmla="*/ 37 w 64"/>
                  <a:gd name="T25" fmla="*/ 31 h 73"/>
                  <a:gd name="T26" fmla="*/ 48 w 64"/>
                  <a:gd name="T27" fmla="*/ 22 h 73"/>
                  <a:gd name="T28" fmla="*/ 30 w 64"/>
                  <a:gd name="T29" fmla="*/ 7 h 73"/>
                  <a:gd name="T30" fmla="*/ 11 w 64"/>
                  <a:gd name="T31" fmla="*/ 23 h 73"/>
                  <a:gd name="T32" fmla="*/ 3 w 64"/>
                  <a:gd name="T33" fmla="*/ 23 h 73"/>
                  <a:gd name="T34" fmla="*/ 48 w 64"/>
                  <a:gd name="T35" fmla="*/ 34 h 73"/>
                  <a:gd name="T36" fmla="*/ 47 w 64"/>
                  <a:gd name="T37" fmla="*/ 34 h 73"/>
                  <a:gd name="T38" fmla="*/ 40 w 64"/>
                  <a:gd name="T39" fmla="*/ 37 h 73"/>
                  <a:gd name="T40" fmla="*/ 8 w 64"/>
                  <a:gd name="T41" fmla="*/ 53 h 73"/>
                  <a:gd name="T42" fmla="*/ 24 w 64"/>
                  <a:gd name="T43" fmla="*/ 66 h 73"/>
                  <a:gd name="T44" fmla="*/ 48 w 64"/>
                  <a:gd name="T45" fmla="*/ 45 h 73"/>
                  <a:gd name="T46" fmla="*/ 48 w 64"/>
                  <a:gd name="T47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73">
                    <a:moveTo>
                      <a:pt x="3" y="23"/>
                    </a:moveTo>
                    <a:cubicBezTo>
                      <a:pt x="3" y="7"/>
                      <a:pt x="15" y="0"/>
                      <a:pt x="31" y="0"/>
                    </a:cubicBezTo>
                    <a:cubicBezTo>
                      <a:pt x="43" y="0"/>
                      <a:pt x="56" y="4"/>
                      <a:pt x="56" y="23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6" y="62"/>
                      <a:pt x="58" y="64"/>
                      <a:pt x="61" y="64"/>
                    </a:cubicBezTo>
                    <a:cubicBezTo>
                      <a:pt x="62" y="64"/>
                      <a:pt x="63" y="64"/>
                      <a:pt x="64" y="64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2" y="71"/>
                      <a:pt x="61" y="71"/>
                      <a:pt x="58" y="71"/>
                    </a:cubicBezTo>
                    <a:cubicBezTo>
                      <a:pt x="50" y="71"/>
                      <a:pt x="48" y="67"/>
                      <a:pt x="48" y="5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2" y="68"/>
                      <a:pt x="36" y="73"/>
                      <a:pt x="23" y="73"/>
                    </a:cubicBezTo>
                    <a:cubicBezTo>
                      <a:pt x="10" y="73"/>
                      <a:pt x="0" y="67"/>
                      <a:pt x="0" y="53"/>
                    </a:cubicBezTo>
                    <a:cubicBezTo>
                      <a:pt x="0" y="34"/>
                      <a:pt x="19" y="33"/>
                      <a:pt x="37" y="31"/>
                    </a:cubicBezTo>
                    <a:cubicBezTo>
                      <a:pt x="44" y="30"/>
                      <a:pt x="48" y="29"/>
                      <a:pt x="48" y="22"/>
                    </a:cubicBezTo>
                    <a:cubicBezTo>
                      <a:pt x="48" y="10"/>
                      <a:pt x="39" y="7"/>
                      <a:pt x="30" y="7"/>
                    </a:cubicBezTo>
                    <a:cubicBezTo>
                      <a:pt x="19" y="7"/>
                      <a:pt x="11" y="12"/>
                      <a:pt x="11" y="23"/>
                    </a:cubicBezTo>
                    <a:lnTo>
                      <a:pt x="3" y="23"/>
                    </a:lnTo>
                    <a:close/>
                    <a:moveTo>
                      <a:pt x="48" y="34"/>
                    </a:move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6"/>
                      <a:pt x="43" y="36"/>
                      <a:pt x="40" y="37"/>
                    </a:cubicBezTo>
                    <a:cubicBezTo>
                      <a:pt x="26" y="39"/>
                      <a:pt x="8" y="39"/>
                      <a:pt x="8" y="53"/>
                    </a:cubicBezTo>
                    <a:cubicBezTo>
                      <a:pt x="8" y="61"/>
                      <a:pt x="16" y="66"/>
                      <a:pt x="24" y="66"/>
                    </a:cubicBezTo>
                    <a:cubicBezTo>
                      <a:pt x="36" y="66"/>
                      <a:pt x="48" y="58"/>
                      <a:pt x="48" y="45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3" name="Freeform 12">
                <a:extLst>
                  <a:ext uri="{FF2B5EF4-FFF2-40B4-BE49-F238E27FC236}">
                    <a16:creationId xmlns:a16="http://schemas.microsoft.com/office/drawing/2014/main" id="{CB66911E-15AA-491F-AEE2-9107F56B42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8462" y="3302605"/>
                <a:ext cx="208059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8 w 64"/>
                  <a:gd name="T17" fmla="*/ 58 h 97"/>
                  <a:gd name="T18" fmla="*/ 8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8 w 64"/>
                  <a:gd name="T27" fmla="*/ 37 h 97"/>
                  <a:gd name="T28" fmla="*/ 33 w 64"/>
                  <a:gd name="T29" fmla="*/ 66 h 97"/>
                  <a:gd name="T30" fmla="*/ 55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1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2" y="73"/>
                      <a:pt x="12" y="68"/>
                      <a:pt x="9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8" y="21"/>
                      <a:pt x="8" y="37"/>
                    </a:cubicBezTo>
                    <a:cubicBezTo>
                      <a:pt x="8" y="51"/>
                      <a:pt x="15" y="66"/>
                      <a:pt x="33" y="66"/>
                    </a:cubicBezTo>
                    <a:cubicBezTo>
                      <a:pt x="49" y="66"/>
                      <a:pt x="55" y="51"/>
                      <a:pt x="55" y="37"/>
                    </a:cubicBezTo>
                    <a:cubicBezTo>
                      <a:pt x="55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 13">
                <a:extLst>
                  <a:ext uri="{FF2B5EF4-FFF2-40B4-BE49-F238E27FC236}">
                    <a16:creationId xmlns:a16="http://schemas.microsoft.com/office/drawing/2014/main" id="{5DF3A811-D15A-4E13-A99E-8579568CA7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497" y="3302605"/>
                <a:ext cx="206232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9 w 64"/>
                  <a:gd name="T17" fmla="*/ 58 h 97"/>
                  <a:gd name="T18" fmla="*/ 9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9 w 64"/>
                  <a:gd name="T27" fmla="*/ 37 h 97"/>
                  <a:gd name="T28" fmla="*/ 33 w 64"/>
                  <a:gd name="T29" fmla="*/ 66 h 97"/>
                  <a:gd name="T30" fmla="*/ 56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2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3" y="73"/>
                      <a:pt x="13" y="68"/>
                      <a:pt x="9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9" y="21"/>
                      <a:pt x="9" y="37"/>
                    </a:cubicBezTo>
                    <a:cubicBezTo>
                      <a:pt x="9" y="51"/>
                      <a:pt x="15" y="66"/>
                      <a:pt x="33" y="66"/>
                    </a:cubicBezTo>
                    <a:cubicBezTo>
                      <a:pt x="49" y="66"/>
                      <a:pt x="56" y="51"/>
                      <a:pt x="56" y="37"/>
                    </a:cubicBezTo>
                    <a:cubicBezTo>
                      <a:pt x="56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CA2F9E3-FA4E-47F3-B5EC-182965A27C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44427" y="5812071"/>
              <a:ext cx="217994" cy="218744"/>
            </a:xfrm>
            <a:prstGeom prst="ellipse">
              <a:avLst/>
            </a:prstGeom>
            <a:solidFill>
              <a:srgbClr val="FFFFFF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1F0C6FB-409B-44B0-9BB9-D2ADAC5016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4931" y="5862749"/>
              <a:ext cx="116986" cy="117388"/>
            </a:xfrm>
            <a:prstGeom prst="ellipse">
              <a:avLst/>
            </a:prstGeom>
            <a:solidFill>
              <a:srgbClr val="FF0000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DD44A59-75BF-48B0-A08B-D1D807085159}"/>
              </a:ext>
            </a:extLst>
          </p:cNvPr>
          <p:cNvGrpSpPr>
            <a:grpSpLocks noChangeAspect="1"/>
          </p:cNvGrpSpPr>
          <p:nvPr/>
        </p:nvGrpSpPr>
        <p:grpSpPr>
          <a:xfrm>
            <a:off x="5999113" y="5014369"/>
            <a:ext cx="292608" cy="274320"/>
            <a:chOff x="6461124" y="1623903"/>
            <a:chExt cx="413493" cy="401360"/>
          </a:xfrm>
        </p:grpSpPr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971C44F5-14CF-48C0-B2F9-368B10920C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D4765CA3-A218-4223-A90F-5ACFEBDEC4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72" name="Freeform: Shape 471">
            <a:extLst>
              <a:ext uri="{FF2B5EF4-FFF2-40B4-BE49-F238E27FC236}">
                <a16:creationId xmlns:a16="http://schemas.microsoft.com/office/drawing/2014/main" id="{FE2098CE-75B9-4C77-8A33-0EB24EA06891}"/>
              </a:ext>
            </a:extLst>
          </p:cNvPr>
          <p:cNvSpPr/>
          <p:nvPr/>
        </p:nvSpPr>
        <p:spPr>
          <a:xfrm>
            <a:off x="1863391" y="6725222"/>
            <a:ext cx="1095264" cy="739258"/>
          </a:xfrm>
          <a:custGeom>
            <a:avLst/>
            <a:gdLst>
              <a:gd name="connsiteX0" fmla="*/ 0 w 1095264"/>
              <a:gd name="connsiteY0" fmla="*/ 0 h 739258"/>
              <a:gd name="connsiteX1" fmla="*/ 1095264 w 1095264"/>
              <a:gd name="connsiteY1" fmla="*/ 0 h 739258"/>
              <a:gd name="connsiteX2" fmla="*/ 1095264 w 1095264"/>
              <a:gd name="connsiteY2" fmla="*/ 739258 h 739258"/>
              <a:gd name="connsiteX3" fmla="*/ 0 w 1095264"/>
              <a:gd name="connsiteY3" fmla="*/ 739258 h 739258"/>
              <a:gd name="connsiteX4" fmla="*/ 0 w 1095264"/>
              <a:gd name="connsiteY4" fmla="*/ 0 h 73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739258">
                <a:moveTo>
                  <a:pt x="0" y="0"/>
                </a:moveTo>
                <a:lnTo>
                  <a:pt x="1095264" y="0"/>
                </a:lnTo>
                <a:lnTo>
                  <a:pt x="1095264" y="739258"/>
                </a:lnTo>
                <a:lnTo>
                  <a:pt x="0" y="7392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B86C0E36-347C-4816-9A75-EC3CADA6F3CC}"/>
              </a:ext>
            </a:extLst>
          </p:cNvPr>
          <p:cNvSpPr/>
          <p:nvPr/>
        </p:nvSpPr>
        <p:spPr>
          <a:xfrm>
            <a:off x="3023953" y="6725222"/>
            <a:ext cx="1095264" cy="455539"/>
          </a:xfrm>
          <a:custGeom>
            <a:avLst/>
            <a:gdLst>
              <a:gd name="connsiteX0" fmla="*/ 0 w 1095264"/>
              <a:gd name="connsiteY0" fmla="*/ 0 h 455539"/>
              <a:gd name="connsiteX1" fmla="*/ 1095264 w 1095264"/>
              <a:gd name="connsiteY1" fmla="*/ 0 h 455539"/>
              <a:gd name="connsiteX2" fmla="*/ 1095264 w 1095264"/>
              <a:gd name="connsiteY2" fmla="*/ 455539 h 455539"/>
              <a:gd name="connsiteX3" fmla="*/ 0 w 1095264"/>
              <a:gd name="connsiteY3" fmla="*/ 455539 h 455539"/>
              <a:gd name="connsiteX4" fmla="*/ 0 w 1095264"/>
              <a:gd name="connsiteY4" fmla="*/ 0 h 45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264" h="455539">
                <a:moveTo>
                  <a:pt x="0" y="0"/>
                </a:moveTo>
                <a:lnTo>
                  <a:pt x="1095264" y="0"/>
                </a:lnTo>
                <a:lnTo>
                  <a:pt x="1095264" y="455539"/>
                </a:lnTo>
                <a:lnTo>
                  <a:pt x="0" y="45553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kern="1200" dirty="0">
              <a:solidFill>
                <a:srgbClr val="F4F4F4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F4157F9-43AB-4727-8F44-030854838679}"/>
              </a:ext>
            </a:extLst>
          </p:cNvPr>
          <p:cNvGrpSpPr/>
          <p:nvPr/>
        </p:nvGrpSpPr>
        <p:grpSpPr>
          <a:xfrm>
            <a:off x="186823" y="3701672"/>
            <a:ext cx="3728311" cy="1149023"/>
            <a:chOff x="267837" y="2310477"/>
            <a:chExt cx="3728311" cy="1149023"/>
          </a:xfrm>
        </p:grpSpPr>
        <p:sp>
          <p:nvSpPr>
            <p:cNvPr id="256" name="Freeform: Shape 72">
              <a:extLst>
                <a:ext uri="{FF2B5EF4-FFF2-40B4-BE49-F238E27FC236}">
                  <a16:creationId xmlns:a16="http://schemas.microsoft.com/office/drawing/2014/main" id="{3B3226AA-BF28-40FD-8BE7-6659CB7314FD}"/>
                </a:ext>
              </a:extLst>
            </p:cNvPr>
            <p:cNvSpPr/>
            <p:nvPr/>
          </p:nvSpPr>
          <p:spPr>
            <a:xfrm>
              <a:off x="1911178" y="2504255"/>
              <a:ext cx="1302998" cy="319307"/>
            </a:xfrm>
            <a:custGeom>
              <a:avLst/>
              <a:gdLst>
                <a:gd name="connsiteX0" fmla="*/ 1183341 w 1183341"/>
                <a:gd name="connsiteY0" fmla="*/ 334682 h 334682"/>
                <a:gd name="connsiteX1" fmla="*/ 848659 w 1183341"/>
                <a:gd name="connsiteY1" fmla="*/ 0 h 334682"/>
                <a:gd name="connsiteX2" fmla="*/ 0 w 1183341"/>
                <a:gd name="connsiteY2" fmla="*/ 0 h 33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341" h="334682">
                  <a:moveTo>
                    <a:pt x="1183341" y="334682"/>
                  </a:moveTo>
                  <a:lnTo>
                    <a:pt x="848659" y="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Freeform 1056">
              <a:extLst>
                <a:ext uri="{FF2B5EF4-FFF2-40B4-BE49-F238E27FC236}">
                  <a16:creationId xmlns:a16="http://schemas.microsoft.com/office/drawing/2014/main" id="{67EAE6B9-1C72-4EE9-8580-14BF978FB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240" y="2452367"/>
              <a:ext cx="1160892" cy="653613"/>
            </a:xfrm>
            <a:custGeom>
              <a:avLst/>
              <a:gdLst>
                <a:gd name="T0" fmla="*/ 853 w 1047"/>
                <a:gd name="T1" fmla="*/ 680 h 680"/>
                <a:gd name="T2" fmla="*/ 817 w 1047"/>
                <a:gd name="T3" fmla="*/ 680 h 680"/>
                <a:gd name="T4" fmla="*/ 808 w 1047"/>
                <a:gd name="T5" fmla="*/ 671 h 680"/>
                <a:gd name="T6" fmla="*/ 817 w 1047"/>
                <a:gd name="T7" fmla="*/ 662 h 680"/>
                <a:gd name="T8" fmla="*/ 853 w 1047"/>
                <a:gd name="T9" fmla="*/ 662 h 680"/>
                <a:gd name="T10" fmla="*/ 1029 w 1047"/>
                <a:gd name="T11" fmla="*/ 487 h 680"/>
                <a:gd name="T12" fmla="*/ 949 w 1047"/>
                <a:gd name="T13" fmla="*/ 340 h 680"/>
                <a:gd name="T14" fmla="*/ 946 w 1047"/>
                <a:gd name="T15" fmla="*/ 330 h 680"/>
                <a:gd name="T16" fmla="*/ 954 w 1047"/>
                <a:gd name="T17" fmla="*/ 266 h 680"/>
                <a:gd name="T18" fmla="*/ 707 w 1047"/>
                <a:gd name="T19" fmla="*/ 18 h 680"/>
                <a:gd name="T20" fmla="*/ 475 w 1047"/>
                <a:gd name="T21" fmla="*/ 179 h 680"/>
                <a:gd name="T22" fmla="*/ 470 w 1047"/>
                <a:gd name="T23" fmla="*/ 184 h 680"/>
                <a:gd name="T24" fmla="*/ 463 w 1047"/>
                <a:gd name="T25" fmla="*/ 184 h 680"/>
                <a:gd name="T26" fmla="*/ 376 w 1047"/>
                <a:gd name="T27" fmla="*/ 165 h 680"/>
                <a:gd name="T28" fmla="*/ 165 w 1047"/>
                <a:gd name="T29" fmla="*/ 376 h 680"/>
                <a:gd name="T30" fmla="*/ 156 w 1047"/>
                <a:gd name="T31" fmla="*/ 385 h 680"/>
                <a:gd name="T32" fmla="*/ 18 w 1047"/>
                <a:gd name="T33" fmla="*/ 523 h 680"/>
                <a:gd name="T34" fmla="*/ 157 w 1047"/>
                <a:gd name="T35" fmla="*/ 662 h 680"/>
                <a:gd name="T36" fmla="*/ 743 w 1047"/>
                <a:gd name="T37" fmla="*/ 662 h 680"/>
                <a:gd name="T38" fmla="*/ 753 w 1047"/>
                <a:gd name="T39" fmla="*/ 671 h 680"/>
                <a:gd name="T40" fmla="*/ 743 w 1047"/>
                <a:gd name="T41" fmla="*/ 680 h 680"/>
                <a:gd name="T42" fmla="*/ 157 w 1047"/>
                <a:gd name="T43" fmla="*/ 680 h 680"/>
                <a:gd name="T44" fmla="*/ 0 w 1047"/>
                <a:gd name="T45" fmla="*/ 523 h 680"/>
                <a:gd name="T46" fmla="*/ 147 w 1047"/>
                <a:gd name="T47" fmla="*/ 367 h 680"/>
                <a:gd name="T48" fmla="*/ 376 w 1047"/>
                <a:gd name="T49" fmla="*/ 147 h 680"/>
                <a:gd name="T50" fmla="*/ 461 w 1047"/>
                <a:gd name="T51" fmla="*/ 163 h 680"/>
                <a:gd name="T52" fmla="*/ 707 w 1047"/>
                <a:gd name="T53" fmla="*/ 0 h 680"/>
                <a:gd name="T54" fmla="*/ 973 w 1047"/>
                <a:gd name="T55" fmla="*/ 266 h 680"/>
                <a:gd name="T56" fmla="*/ 965 w 1047"/>
                <a:gd name="T57" fmla="*/ 329 h 680"/>
                <a:gd name="T58" fmla="*/ 1047 w 1047"/>
                <a:gd name="T59" fmla="*/ 487 h 680"/>
                <a:gd name="T60" fmla="*/ 853 w 1047"/>
                <a:gd name="T61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7" h="680">
                  <a:moveTo>
                    <a:pt x="853" y="680"/>
                  </a:moveTo>
                  <a:cubicBezTo>
                    <a:pt x="817" y="680"/>
                    <a:pt x="817" y="680"/>
                    <a:pt x="817" y="680"/>
                  </a:cubicBezTo>
                  <a:cubicBezTo>
                    <a:pt x="812" y="680"/>
                    <a:pt x="808" y="676"/>
                    <a:pt x="808" y="671"/>
                  </a:cubicBezTo>
                  <a:cubicBezTo>
                    <a:pt x="808" y="666"/>
                    <a:pt x="812" y="662"/>
                    <a:pt x="817" y="662"/>
                  </a:cubicBezTo>
                  <a:cubicBezTo>
                    <a:pt x="853" y="662"/>
                    <a:pt x="853" y="662"/>
                    <a:pt x="853" y="662"/>
                  </a:cubicBezTo>
                  <a:cubicBezTo>
                    <a:pt x="950" y="662"/>
                    <a:pt x="1029" y="583"/>
                    <a:pt x="1029" y="487"/>
                  </a:cubicBezTo>
                  <a:cubicBezTo>
                    <a:pt x="1029" y="427"/>
                    <a:pt x="999" y="373"/>
                    <a:pt x="949" y="340"/>
                  </a:cubicBezTo>
                  <a:cubicBezTo>
                    <a:pt x="946" y="338"/>
                    <a:pt x="945" y="334"/>
                    <a:pt x="946" y="330"/>
                  </a:cubicBezTo>
                  <a:cubicBezTo>
                    <a:pt x="951" y="309"/>
                    <a:pt x="954" y="287"/>
                    <a:pt x="954" y="266"/>
                  </a:cubicBezTo>
                  <a:cubicBezTo>
                    <a:pt x="954" y="129"/>
                    <a:pt x="843" y="18"/>
                    <a:pt x="707" y="18"/>
                  </a:cubicBezTo>
                  <a:cubicBezTo>
                    <a:pt x="604" y="18"/>
                    <a:pt x="511" y="83"/>
                    <a:pt x="475" y="179"/>
                  </a:cubicBezTo>
                  <a:cubicBezTo>
                    <a:pt x="474" y="181"/>
                    <a:pt x="472" y="183"/>
                    <a:pt x="470" y="184"/>
                  </a:cubicBezTo>
                  <a:cubicBezTo>
                    <a:pt x="467" y="185"/>
                    <a:pt x="465" y="185"/>
                    <a:pt x="463" y="184"/>
                  </a:cubicBezTo>
                  <a:cubicBezTo>
                    <a:pt x="435" y="171"/>
                    <a:pt x="406" y="165"/>
                    <a:pt x="376" y="165"/>
                  </a:cubicBezTo>
                  <a:cubicBezTo>
                    <a:pt x="260" y="165"/>
                    <a:pt x="165" y="260"/>
                    <a:pt x="165" y="376"/>
                  </a:cubicBezTo>
                  <a:cubicBezTo>
                    <a:pt x="165" y="381"/>
                    <a:pt x="161" y="385"/>
                    <a:pt x="156" y="385"/>
                  </a:cubicBezTo>
                  <a:cubicBezTo>
                    <a:pt x="80" y="385"/>
                    <a:pt x="18" y="447"/>
                    <a:pt x="18" y="523"/>
                  </a:cubicBezTo>
                  <a:cubicBezTo>
                    <a:pt x="18" y="600"/>
                    <a:pt x="81" y="662"/>
                    <a:pt x="157" y="662"/>
                  </a:cubicBezTo>
                  <a:cubicBezTo>
                    <a:pt x="743" y="662"/>
                    <a:pt x="743" y="662"/>
                    <a:pt x="743" y="662"/>
                  </a:cubicBezTo>
                  <a:cubicBezTo>
                    <a:pt x="748" y="662"/>
                    <a:pt x="753" y="666"/>
                    <a:pt x="753" y="671"/>
                  </a:cubicBezTo>
                  <a:cubicBezTo>
                    <a:pt x="753" y="676"/>
                    <a:pt x="748" y="680"/>
                    <a:pt x="743" y="680"/>
                  </a:cubicBezTo>
                  <a:cubicBezTo>
                    <a:pt x="157" y="680"/>
                    <a:pt x="157" y="680"/>
                    <a:pt x="157" y="680"/>
                  </a:cubicBezTo>
                  <a:cubicBezTo>
                    <a:pt x="70" y="680"/>
                    <a:pt x="0" y="610"/>
                    <a:pt x="0" y="523"/>
                  </a:cubicBezTo>
                  <a:cubicBezTo>
                    <a:pt x="0" y="440"/>
                    <a:pt x="65" y="372"/>
                    <a:pt x="147" y="367"/>
                  </a:cubicBezTo>
                  <a:cubicBezTo>
                    <a:pt x="152" y="245"/>
                    <a:pt x="253" y="147"/>
                    <a:pt x="376" y="147"/>
                  </a:cubicBezTo>
                  <a:cubicBezTo>
                    <a:pt x="405" y="147"/>
                    <a:pt x="434" y="152"/>
                    <a:pt x="461" y="163"/>
                  </a:cubicBezTo>
                  <a:cubicBezTo>
                    <a:pt x="502" y="65"/>
                    <a:pt x="600" y="0"/>
                    <a:pt x="707" y="0"/>
                  </a:cubicBezTo>
                  <a:cubicBezTo>
                    <a:pt x="853" y="0"/>
                    <a:pt x="973" y="119"/>
                    <a:pt x="973" y="266"/>
                  </a:cubicBezTo>
                  <a:cubicBezTo>
                    <a:pt x="973" y="287"/>
                    <a:pt x="970" y="308"/>
                    <a:pt x="965" y="329"/>
                  </a:cubicBezTo>
                  <a:cubicBezTo>
                    <a:pt x="1016" y="365"/>
                    <a:pt x="1047" y="423"/>
                    <a:pt x="1047" y="487"/>
                  </a:cubicBezTo>
                  <a:cubicBezTo>
                    <a:pt x="1047" y="593"/>
                    <a:pt x="960" y="680"/>
                    <a:pt x="853" y="680"/>
                  </a:cubicBezTo>
                  <a:close/>
                </a:path>
              </a:pathLst>
            </a:custGeom>
            <a:solidFill>
              <a:srgbClr val="D60000"/>
            </a:solidFill>
            <a:ln w="3175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/>
            </a:scene3d>
            <a:sp3d prstMaterial="matte">
              <a:bevelB w="0" h="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733D7097-AAA3-4D11-8C23-3FFF3200676B}"/>
                </a:ext>
              </a:extLst>
            </p:cNvPr>
            <p:cNvGrpSpPr/>
            <p:nvPr/>
          </p:nvGrpSpPr>
          <p:grpSpPr>
            <a:xfrm>
              <a:off x="2571903" y="2569429"/>
              <a:ext cx="1398129" cy="418275"/>
              <a:chOff x="5100778" y="2311343"/>
              <a:chExt cx="821126" cy="283520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00C6E506-4BA5-4132-AC3E-CA9594B9CC50}"/>
                  </a:ext>
                </a:extLst>
              </p:cNvPr>
              <p:cNvGrpSpPr/>
              <p:nvPr/>
            </p:nvGrpSpPr>
            <p:grpSpPr>
              <a:xfrm>
                <a:off x="5638340" y="2311343"/>
                <a:ext cx="251858" cy="56470"/>
                <a:chOff x="5416791" y="4543485"/>
                <a:chExt cx="558196" cy="125156"/>
              </a:xfrm>
            </p:grpSpPr>
            <p:sp>
              <p:nvSpPr>
                <p:cNvPr id="379" name="Rectangle: Rounded Corners 378">
                  <a:extLst>
                    <a:ext uri="{FF2B5EF4-FFF2-40B4-BE49-F238E27FC236}">
                      <a16:creationId xmlns:a16="http://schemas.microsoft.com/office/drawing/2014/main" id="{8511350B-5D6C-4948-AF82-D1A3A79C39AE}"/>
                    </a:ext>
                  </a:extLst>
                </p:cNvPr>
                <p:cNvSpPr/>
                <p:nvPr/>
              </p:nvSpPr>
              <p:spPr>
                <a:xfrm>
                  <a:off x="5423258" y="4552145"/>
                  <a:ext cx="544775" cy="109151"/>
                </a:xfrm>
                <a:prstGeom prst="roundRect">
                  <a:avLst>
                    <a:gd name="adj" fmla="val 15294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B8EE830E-C847-4111-B166-8EF35791AB8B}"/>
                    </a:ext>
                  </a:extLst>
                </p:cNvPr>
                <p:cNvGrpSpPr/>
                <p:nvPr/>
              </p:nvGrpSpPr>
              <p:grpSpPr>
                <a:xfrm>
                  <a:off x="5416791" y="4543485"/>
                  <a:ext cx="558196" cy="125156"/>
                  <a:chOff x="12634161" y="5580334"/>
                  <a:chExt cx="512587" cy="114930"/>
                </a:xfrm>
                <a:solidFill>
                  <a:srgbClr val="F7901E">
                    <a:lumMod val="60000"/>
                    <a:lumOff val="40000"/>
                  </a:srgbClr>
                </a:solidFill>
              </p:grpSpPr>
              <p:sp>
                <p:nvSpPr>
                  <p:cNvPr id="381" name="Freeform 46">
                    <a:extLst>
                      <a:ext uri="{FF2B5EF4-FFF2-40B4-BE49-F238E27FC236}">
                        <a16:creationId xmlns:a16="http://schemas.microsoft.com/office/drawing/2014/main" id="{E3309D79-4528-4C38-A915-0E3CD094CD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78985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2" name="Freeform 47">
                    <a:extLst>
                      <a:ext uri="{FF2B5EF4-FFF2-40B4-BE49-F238E27FC236}">
                        <a16:creationId xmlns:a16="http://schemas.microsoft.com/office/drawing/2014/main" id="{870BEC9D-386B-4A3B-A1DC-34DC478488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38748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3" name="Freeform 48">
                    <a:extLst>
                      <a:ext uri="{FF2B5EF4-FFF2-40B4-BE49-F238E27FC236}">
                        <a16:creationId xmlns:a16="http://schemas.microsoft.com/office/drawing/2014/main" id="{06023E82-B5A7-40D9-9FE2-CE312E52A9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7361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5" name="Freeform 49">
                    <a:extLst>
                      <a:ext uri="{FF2B5EF4-FFF2-40B4-BE49-F238E27FC236}">
                        <a16:creationId xmlns:a16="http://schemas.microsoft.com/office/drawing/2014/main" id="{B39200EF-1629-4F2D-833B-865A9E34A5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57125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2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6" name="Freeform 50">
                    <a:extLst>
                      <a:ext uri="{FF2B5EF4-FFF2-40B4-BE49-F238E27FC236}">
                        <a16:creationId xmlns:a16="http://schemas.microsoft.com/office/drawing/2014/main" id="{C6CA9CB8-D368-4157-9CED-F63EAC274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1142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7" name="Freeform 51">
                    <a:extLst>
                      <a:ext uri="{FF2B5EF4-FFF2-40B4-BE49-F238E27FC236}">
                        <a16:creationId xmlns:a16="http://schemas.microsoft.com/office/drawing/2014/main" id="{9D595021-BE31-4BBA-B3AF-18A59291A6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70906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1" name="Freeform 52">
                    <a:extLst>
                      <a:ext uri="{FF2B5EF4-FFF2-40B4-BE49-F238E27FC236}">
                        <a16:creationId xmlns:a16="http://schemas.microsoft.com/office/drawing/2014/main" id="{7A804683-4FC0-4A4C-BFA0-1061F16CE9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29520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2" name="Freeform 53">
                    <a:extLst>
                      <a:ext uri="{FF2B5EF4-FFF2-40B4-BE49-F238E27FC236}">
                        <a16:creationId xmlns:a16="http://schemas.microsoft.com/office/drawing/2014/main" id="{41481004-9DC0-4A7C-8C30-DC11E42FE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89283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3" name="Freeform 54">
                    <a:extLst>
                      <a:ext uri="{FF2B5EF4-FFF2-40B4-BE49-F238E27FC236}">
                        <a16:creationId xmlns:a16="http://schemas.microsoft.com/office/drawing/2014/main" id="{192BC707-0C56-4831-8E7B-5C9E6E38BC5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634161" y="5580334"/>
                    <a:ext cx="512587" cy="114930"/>
                  </a:xfrm>
                  <a:custGeom>
                    <a:avLst/>
                    <a:gdLst>
                      <a:gd name="T0" fmla="*/ 238 w 251"/>
                      <a:gd name="T1" fmla="*/ 56 h 56"/>
                      <a:gd name="T2" fmla="*/ 13 w 251"/>
                      <a:gd name="T3" fmla="*/ 56 h 56"/>
                      <a:gd name="T4" fmla="*/ 0 w 251"/>
                      <a:gd name="T5" fmla="*/ 42 h 56"/>
                      <a:gd name="T6" fmla="*/ 0 w 251"/>
                      <a:gd name="T7" fmla="*/ 13 h 56"/>
                      <a:gd name="T8" fmla="*/ 13 w 251"/>
                      <a:gd name="T9" fmla="*/ 0 h 56"/>
                      <a:gd name="T10" fmla="*/ 238 w 251"/>
                      <a:gd name="T11" fmla="*/ 0 h 56"/>
                      <a:gd name="T12" fmla="*/ 251 w 251"/>
                      <a:gd name="T13" fmla="*/ 13 h 56"/>
                      <a:gd name="T14" fmla="*/ 251 w 251"/>
                      <a:gd name="T15" fmla="*/ 42 h 56"/>
                      <a:gd name="T16" fmla="*/ 238 w 251"/>
                      <a:gd name="T17" fmla="*/ 56 h 56"/>
                      <a:gd name="T18" fmla="*/ 13 w 251"/>
                      <a:gd name="T19" fmla="*/ 6 h 56"/>
                      <a:gd name="T20" fmla="*/ 6 w 251"/>
                      <a:gd name="T21" fmla="*/ 13 h 56"/>
                      <a:gd name="T22" fmla="*/ 6 w 251"/>
                      <a:gd name="T23" fmla="*/ 42 h 56"/>
                      <a:gd name="T24" fmla="*/ 13 w 251"/>
                      <a:gd name="T25" fmla="*/ 50 h 56"/>
                      <a:gd name="T26" fmla="*/ 238 w 251"/>
                      <a:gd name="T27" fmla="*/ 50 h 56"/>
                      <a:gd name="T28" fmla="*/ 245 w 251"/>
                      <a:gd name="T29" fmla="*/ 42 h 56"/>
                      <a:gd name="T30" fmla="*/ 245 w 251"/>
                      <a:gd name="T31" fmla="*/ 13 h 56"/>
                      <a:gd name="T32" fmla="*/ 238 w 251"/>
                      <a:gd name="T33" fmla="*/ 6 h 56"/>
                      <a:gd name="T34" fmla="*/ 13 w 251"/>
                      <a:gd name="T35" fmla="*/ 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51" h="56">
                        <a:moveTo>
                          <a:pt x="238" y="56"/>
                        </a:move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5" y="56"/>
                          <a:pt x="0" y="50"/>
                          <a:pt x="0" y="42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5" y="0"/>
                          <a:pt x="13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45" y="0"/>
                          <a:pt x="251" y="6"/>
                          <a:pt x="251" y="13"/>
                        </a:cubicBezTo>
                        <a:cubicBezTo>
                          <a:pt x="251" y="42"/>
                          <a:pt x="251" y="42"/>
                          <a:pt x="251" y="42"/>
                        </a:cubicBezTo>
                        <a:cubicBezTo>
                          <a:pt x="251" y="50"/>
                          <a:pt x="245" y="56"/>
                          <a:pt x="238" y="56"/>
                        </a:cubicBezTo>
                        <a:close/>
                        <a:moveTo>
                          <a:pt x="13" y="6"/>
                        </a:moveTo>
                        <a:cubicBezTo>
                          <a:pt x="9" y="6"/>
                          <a:pt x="6" y="9"/>
                          <a:pt x="6" y="13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6"/>
                          <a:pt x="9" y="50"/>
                          <a:pt x="13" y="50"/>
                        </a:cubicBezTo>
                        <a:cubicBezTo>
                          <a:pt x="238" y="50"/>
                          <a:pt x="238" y="50"/>
                          <a:pt x="238" y="50"/>
                        </a:cubicBezTo>
                        <a:cubicBezTo>
                          <a:pt x="242" y="50"/>
                          <a:pt x="245" y="46"/>
                          <a:pt x="245" y="42"/>
                        </a:cubicBezTo>
                        <a:cubicBezTo>
                          <a:pt x="245" y="13"/>
                          <a:pt x="245" y="13"/>
                          <a:pt x="245" y="13"/>
                        </a:cubicBezTo>
                        <a:cubicBezTo>
                          <a:pt x="245" y="9"/>
                          <a:pt x="242" y="6"/>
                          <a:pt x="238" y="6"/>
                        </a:cubicBezTo>
                        <a:lnTo>
                          <a:pt x="13" y="6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62EFE33-D79A-464D-8FE6-0978C8B7FE02}"/>
                  </a:ext>
                </a:extLst>
              </p:cNvPr>
              <p:cNvGrpSpPr/>
              <p:nvPr/>
            </p:nvGrpSpPr>
            <p:grpSpPr>
              <a:xfrm>
                <a:off x="5100778" y="2538393"/>
                <a:ext cx="251858" cy="56470"/>
                <a:chOff x="5416791" y="4543485"/>
                <a:chExt cx="558196" cy="125156"/>
              </a:xfrm>
            </p:grpSpPr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FE9CC4E-8DA8-4BAF-ABAF-A1F28829287E}"/>
                    </a:ext>
                  </a:extLst>
                </p:cNvPr>
                <p:cNvSpPr/>
                <p:nvPr/>
              </p:nvSpPr>
              <p:spPr>
                <a:xfrm>
                  <a:off x="5423258" y="4552145"/>
                  <a:ext cx="544775" cy="109151"/>
                </a:xfrm>
                <a:prstGeom prst="roundRect">
                  <a:avLst>
                    <a:gd name="adj" fmla="val 15294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D9DCAE20-09C3-4102-91CA-3AEA775867F5}"/>
                    </a:ext>
                  </a:extLst>
                </p:cNvPr>
                <p:cNvGrpSpPr/>
                <p:nvPr/>
              </p:nvGrpSpPr>
              <p:grpSpPr>
                <a:xfrm>
                  <a:off x="5416791" y="4543485"/>
                  <a:ext cx="558196" cy="125156"/>
                  <a:chOff x="12634161" y="5580334"/>
                  <a:chExt cx="512587" cy="114930"/>
                </a:xfrm>
                <a:solidFill>
                  <a:srgbClr val="F7901E">
                    <a:lumMod val="60000"/>
                    <a:lumOff val="40000"/>
                  </a:srgbClr>
                </a:solidFill>
              </p:grpSpPr>
              <p:sp>
                <p:nvSpPr>
                  <p:cNvPr id="370" name="Freeform 46">
                    <a:extLst>
                      <a:ext uri="{FF2B5EF4-FFF2-40B4-BE49-F238E27FC236}">
                        <a16:creationId xmlns:a16="http://schemas.microsoft.com/office/drawing/2014/main" id="{DF939AE5-7E99-426B-BF48-21ABE9A5FF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78985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Freeform 47">
                    <a:extLst>
                      <a:ext uri="{FF2B5EF4-FFF2-40B4-BE49-F238E27FC236}">
                        <a16:creationId xmlns:a16="http://schemas.microsoft.com/office/drawing/2014/main" id="{5FE703DA-94E2-4ED1-8E55-6427DCA91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38748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Freeform 48">
                    <a:extLst>
                      <a:ext uri="{FF2B5EF4-FFF2-40B4-BE49-F238E27FC236}">
                        <a16:creationId xmlns:a16="http://schemas.microsoft.com/office/drawing/2014/main" id="{A178BD11-FF82-4473-A661-0B6DB8EB5F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7361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49">
                    <a:extLst>
                      <a:ext uri="{FF2B5EF4-FFF2-40B4-BE49-F238E27FC236}">
                        <a16:creationId xmlns:a16="http://schemas.microsoft.com/office/drawing/2014/main" id="{C44B3C0B-8090-4FB1-8708-03863751C4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57125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2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Freeform 50">
                    <a:extLst>
                      <a:ext uri="{FF2B5EF4-FFF2-40B4-BE49-F238E27FC236}">
                        <a16:creationId xmlns:a16="http://schemas.microsoft.com/office/drawing/2014/main" id="{AA08D37E-4004-4B91-9DBF-3A1B6874D3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1142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Freeform 51">
                    <a:extLst>
                      <a:ext uri="{FF2B5EF4-FFF2-40B4-BE49-F238E27FC236}">
                        <a16:creationId xmlns:a16="http://schemas.microsoft.com/office/drawing/2014/main" id="{18ED5E19-E44E-4B6E-A464-AD8844368C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70906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Freeform 52">
                    <a:extLst>
                      <a:ext uri="{FF2B5EF4-FFF2-40B4-BE49-F238E27FC236}">
                        <a16:creationId xmlns:a16="http://schemas.microsoft.com/office/drawing/2014/main" id="{5C533907-522A-48B6-87CF-548990B547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29520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Freeform 53">
                    <a:extLst>
                      <a:ext uri="{FF2B5EF4-FFF2-40B4-BE49-F238E27FC236}">
                        <a16:creationId xmlns:a16="http://schemas.microsoft.com/office/drawing/2014/main" id="{0C9EFF26-56DB-4137-AC31-65B77766A5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89283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Freeform 54">
                    <a:extLst>
                      <a:ext uri="{FF2B5EF4-FFF2-40B4-BE49-F238E27FC236}">
                        <a16:creationId xmlns:a16="http://schemas.microsoft.com/office/drawing/2014/main" id="{1C83CF85-73ED-45B9-9FD2-0A242C8CC20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634161" y="5580334"/>
                    <a:ext cx="512587" cy="114930"/>
                  </a:xfrm>
                  <a:custGeom>
                    <a:avLst/>
                    <a:gdLst>
                      <a:gd name="T0" fmla="*/ 238 w 251"/>
                      <a:gd name="T1" fmla="*/ 56 h 56"/>
                      <a:gd name="T2" fmla="*/ 13 w 251"/>
                      <a:gd name="T3" fmla="*/ 56 h 56"/>
                      <a:gd name="T4" fmla="*/ 0 w 251"/>
                      <a:gd name="T5" fmla="*/ 42 h 56"/>
                      <a:gd name="T6" fmla="*/ 0 w 251"/>
                      <a:gd name="T7" fmla="*/ 13 h 56"/>
                      <a:gd name="T8" fmla="*/ 13 w 251"/>
                      <a:gd name="T9" fmla="*/ 0 h 56"/>
                      <a:gd name="T10" fmla="*/ 238 w 251"/>
                      <a:gd name="T11" fmla="*/ 0 h 56"/>
                      <a:gd name="T12" fmla="*/ 251 w 251"/>
                      <a:gd name="T13" fmla="*/ 13 h 56"/>
                      <a:gd name="T14" fmla="*/ 251 w 251"/>
                      <a:gd name="T15" fmla="*/ 42 h 56"/>
                      <a:gd name="T16" fmla="*/ 238 w 251"/>
                      <a:gd name="T17" fmla="*/ 56 h 56"/>
                      <a:gd name="T18" fmla="*/ 13 w 251"/>
                      <a:gd name="T19" fmla="*/ 6 h 56"/>
                      <a:gd name="T20" fmla="*/ 6 w 251"/>
                      <a:gd name="T21" fmla="*/ 13 h 56"/>
                      <a:gd name="T22" fmla="*/ 6 w 251"/>
                      <a:gd name="T23" fmla="*/ 42 h 56"/>
                      <a:gd name="T24" fmla="*/ 13 w 251"/>
                      <a:gd name="T25" fmla="*/ 50 h 56"/>
                      <a:gd name="T26" fmla="*/ 238 w 251"/>
                      <a:gd name="T27" fmla="*/ 50 h 56"/>
                      <a:gd name="T28" fmla="*/ 245 w 251"/>
                      <a:gd name="T29" fmla="*/ 42 h 56"/>
                      <a:gd name="T30" fmla="*/ 245 w 251"/>
                      <a:gd name="T31" fmla="*/ 13 h 56"/>
                      <a:gd name="T32" fmla="*/ 238 w 251"/>
                      <a:gd name="T33" fmla="*/ 6 h 56"/>
                      <a:gd name="T34" fmla="*/ 13 w 251"/>
                      <a:gd name="T35" fmla="*/ 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51" h="56">
                        <a:moveTo>
                          <a:pt x="238" y="56"/>
                        </a:move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5" y="56"/>
                          <a:pt x="0" y="50"/>
                          <a:pt x="0" y="42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5" y="0"/>
                          <a:pt x="13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45" y="0"/>
                          <a:pt x="251" y="6"/>
                          <a:pt x="251" y="13"/>
                        </a:cubicBezTo>
                        <a:cubicBezTo>
                          <a:pt x="251" y="42"/>
                          <a:pt x="251" y="42"/>
                          <a:pt x="251" y="42"/>
                        </a:cubicBezTo>
                        <a:cubicBezTo>
                          <a:pt x="251" y="50"/>
                          <a:pt x="245" y="56"/>
                          <a:pt x="238" y="56"/>
                        </a:cubicBezTo>
                        <a:close/>
                        <a:moveTo>
                          <a:pt x="13" y="6"/>
                        </a:moveTo>
                        <a:cubicBezTo>
                          <a:pt x="9" y="6"/>
                          <a:pt x="6" y="9"/>
                          <a:pt x="6" y="13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6"/>
                          <a:pt x="9" y="50"/>
                          <a:pt x="13" y="50"/>
                        </a:cubicBezTo>
                        <a:cubicBezTo>
                          <a:pt x="238" y="50"/>
                          <a:pt x="238" y="50"/>
                          <a:pt x="238" y="50"/>
                        </a:cubicBezTo>
                        <a:cubicBezTo>
                          <a:pt x="242" y="50"/>
                          <a:pt x="245" y="46"/>
                          <a:pt x="245" y="42"/>
                        </a:cubicBezTo>
                        <a:cubicBezTo>
                          <a:pt x="245" y="13"/>
                          <a:pt x="245" y="13"/>
                          <a:pt x="245" y="13"/>
                        </a:cubicBezTo>
                        <a:cubicBezTo>
                          <a:pt x="245" y="9"/>
                          <a:pt x="242" y="6"/>
                          <a:pt x="238" y="6"/>
                        </a:cubicBezTo>
                        <a:lnTo>
                          <a:pt x="13" y="6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9ED6A800-4733-411F-9103-0489A6E4A5F5}"/>
                  </a:ext>
                </a:extLst>
              </p:cNvPr>
              <p:cNvGrpSpPr/>
              <p:nvPr/>
            </p:nvGrpSpPr>
            <p:grpSpPr>
              <a:xfrm>
                <a:off x="5670046" y="2497578"/>
                <a:ext cx="251858" cy="56470"/>
                <a:chOff x="5416791" y="4543485"/>
                <a:chExt cx="558196" cy="125156"/>
              </a:xfrm>
            </p:grpSpPr>
            <p:sp>
              <p:nvSpPr>
                <p:cNvPr id="323" name="Rectangle: Rounded Corners 322">
                  <a:extLst>
                    <a:ext uri="{FF2B5EF4-FFF2-40B4-BE49-F238E27FC236}">
                      <a16:creationId xmlns:a16="http://schemas.microsoft.com/office/drawing/2014/main" id="{75AA8C8E-1C60-4114-A68E-ED7317841E65}"/>
                    </a:ext>
                  </a:extLst>
                </p:cNvPr>
                <p:cNvSpPr/>
                <p:nvPr/>
              </p:nvSpPr>
              <p:spPr>
                <a:xfrm>
                  <a:off x="5423258" y="4552145"/>
                  <a:ext cx="544775" cy="109151"/>
                </a:xfrm>
                <a:prstGeom prst="roundRect">
                  <a:avLst>
                    <a:gd name="adj" fmla="val 15294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7B5E49D8-D7E3-4D99-8BC9-0F7EC7100652}"/>
                    </a:ext>
                  </a:extLst>
                </p:cNvPr>
                <p:cNvGrpSpPr/>
                <p:nvPr/>
              </p:nvGrpSpPr>
              <p:grpSpPr>
                <a:xfrm>
                  <a:off x="5416791" y="4543485"/>
                  <a:ext cx="558196" cy="125156"/>
                  <a:chOff x="12634161" y="5580334"/>
                  <a:chExt cx="512587" cy="114930"/>
                </a:xfrm>
                <a:solidFill>
                  <a:srgbClr val="F7901E">
                    <a:lumMod val="60000"/>
                    <a:lumOff val="40000"/>
                  </a:srgbClr>
                </a:solidFill>
              </p:grpSpPr>
              <p:sp>
                <p:nvSpPr>
                  <p:cNvPr id="343" name="Freeform 46">
                    <a:extLst>
                      <a:ext uri="{FF2B5EF4-FFF2-40B4-BE49-F238E27FC236}">
                        <a16:creationId xmlns:a16="http://schemas.microsoft.com/office/drawing/2014/main" id="{88C78737-092D-4757-B39D-B7545EBD03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78985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Freeform 47">
                    <a:extLst>
                      <a:ext uri="{FF2B5EF4-FFF2-40B4-BE49-F238E27FC236}">
                        <a16:creationId xmlns:a16="http://schemas.microsoft.com/office/drawing/2014/main" id="{B29BAF0D-950F-4DF9-99C5-238481EBCE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38748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Freeform 48">
                    <a:extLst>
                      <a:ext uri="{FF2B5EF4-FFF2-40B4-BE49-F238E27FC236}">
                        <a16:creationId xmlns:a16="http://schemas.microsoft.com/office/drawing/2014/main" id="{9E6220BE-2622-40D5-93F9-7851072F75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7361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Freeform 49">
                    <a:extLst>
                      <a:ext uri="{FF2B5EF4-FFF2-40B4-BE49-F238E27FC236}">
                        <a16:creationId xmlns:a16="http://schemas.microsoft.com/office/drawing/2014/main" id="{83D4D1CA-A7BC-41FE-B9FD-7A0647E0A7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57125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2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Freeform 50">
                    <a:extLst>
                      <a:ext uri="{FF2B5EF4-FFF2-40B4-BE49-F238E27FC236}">
                        <a16:creationId xmlns:a16="http://schemas.microsoft.com/office/drawing/2014/main" id="{649C93E4-7B05-4E9C-B2A8-2BAF053C9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1142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Freeform 51">
                    <a:extLst>
                      <a:ext uri="{FF2B5EF4-FFF2-40B4-BE49-F238E27FC236}">
                        <a16:creationId xmlns:a16="http://schemas.microsoft.com/office/drawing/2014/main" id="{79132688-AC2A-42A3-B1E2-34283654C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70906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52">
                    <a:extLst>
                      <a:ext uri="{FF2B5EF4-FFF2-40B4-BE49-F238E27FC236}">
                        <a16:creationId xmlns:a16="http://schemas.microsoft.com/office/drawing/2014/main" id="{60994E25-BE05-46AE-AE94-A0656B0144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29520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Freeform 53">
                    <a:extLst>
                      <a:ext uri="{FF2B5EF4-FFF2-40B4-BE49-F238E27FC236}">
                        <a16:creationId xmlns:a16="http://schemas.microsoft.com/office/drawing/2014/main" id="{44F96748-66D8-413C-B81D-21CA464778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89283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Freeform 54">
                    <a:extLst>
                      <a:ext uri="{FF2B5EF4-FFF2-40B4-BE49-F238E27FC236}">
                        <a16:creationId xmlns:a16="http://schemas.microsoft.com/office/drawing/2014/main" id="{1980F71E-FFF0-4B9E-A03F-D4C1FA2DFD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634161" y="5580334"/>
                    <a:ext cx="512587" cy="114930"/>
                  </a:xfrm>
                  <a:custGeom>
                    <a:avLst/>
                    <a:gdLst>
                      <a:gd name="T0" fmla="*/ 238 w 251"/>
                      <a:gd name="T1" fmla="*/ 56 h 56"/>
                      <a:gd name="T2" fmla="*/ 13 w 251"/>
                      <a:gd name="T3" fmla="*/ 56 h 56"/>
                      <a:gd name="T4" fmla="*/ 0 w 251"/>
                      <a:gd name="T5" fmla="*/ 42 h 56"/>
                      <a:gd name="T6" fmla="*/ 0 w 251"/>
                      <a:gd name="T7" fmla="*/ 13 h 56"/>
                      <a:gd name="T8" fmla="*/ 13 w 251"/>
                      <a:gd name="T9" fmla="*/ 0 h 56"/>
                      <a:gd name="T10" fmla="*/ 238 w 251"/>
                      <a:gd name="T11" fmla="*/ 0 h 56"/>
                      <a:gd name="T12" fmla="*/ 251 w 251"/>
                      <a:gd name="T13" fmla="*/ 13 h 56"/>
                      <a:gd name="T14" fmla="*/ 251 w 251"/>
                      <a:gd name="T15" fmla="*/ 42 h 56"/>
                      <a:gd name="T16" fmla="*/ 238 w 251"/>
                      <a:gd name="T17" fmla="*/ 56 h 56"/>
                      <a:gd name="T18" fmla="*/ 13 w 251"/>
                      <a:gd name="T19" fmla="*/ 6 h 56"/>
                      <a:gd name="T20" fmla="*/ 6 w 251"/>
                      <a:gd name="T21" fmla="*/ 13 h 56"/>
                      <a:gd name="T22" fmla="*/ 6 w 251"/>
                      <a:gd name="T23" fmla="*/ 42 h 56"/>
                      <a:gd name="T24" fmla="*/ 13 w 251"/>
                      <a:gd name="T25" fmla="*/ 50 h 56"/>
                      <a:gd name="T26" fmla="*/ 238 w 251"/>
                      <a:gd name="T27" fmla="*/ 50 h 56"/>
                      <a:gd name="T28" fmla="*/ 245 w 251"/>
                      <a:gd name="T29" fmla="*/ 42 h 56"/>
                      <a:gd name="T30" fmla="*/ 245 w 251"/>
                      <a:gd name="T31" fmla="*/ 13 h 56"/>
                      <a:gd name="T32" fmla="*/ 238 w 251"/>
                      <a:gd name="T33" fmla="*/ 6 h 56"/>
                      <a:gd name="T34" fmla="*/ 13 w 251"/>
                      <a:gd name="T35" fmla="*/ 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51" h="56">
                        <a:moveTo>
                          <a:pt x="238" y="56"/>
                        </a:move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5" y="56"/>
                          <a:pt x="0" y="50"/>
                          <a:pt x="0" y="42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5" y="0"/>
                          <a:pt x="13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45" y="0"/>
                          <a:pt x="251" y="6"/>
                          <a:pt x="251" y="13"/>
                        </a:cubicBezTo>
                        <a:cubicBezTo>
                          <a:pt x="251" y="42"/>
                          <a:pt x="251" y="42"/>
                          <a:pt x="251" y="42"/>
                        </a:cubicBezTo>
                        <a:cubicBezTo>
                          <a:pt x="251" y="50"/>
                          <a:pt x="245" y="56"/>
                          <a:pt x="238" y="56"/>
                        </a:cubicBezTo>
                        <a:close/>
                        <a:moveTo>
                          <a:pt x="13" y="6"/>
                        </a:moveTo>
                        <a:cubicBezTo>
                          <a:pt x="9" y="6"/>
                          <a:pt x="6" y="9"/>
                          <a:pt x="6" y="13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6"/>
                          <a:pt x="9" y="50"/>
                          <a:pt x="13" y="50"/>
                        </a:cubicBezTo>
                        <a:cubicBezTo>
                          <a:pt x="238" y="50"/>
                          <a:pt x="238" y="50"/>
                          <a:pt x="238" y="50"/>
                        </a:cubicBezTo>
                        <a:cubicBezTo>
                          <a:pt x="242" y="50"/>
                          <a:pt x="245" y="46"/>
                          <a:pt x="245" y="42"/>
                        </a:cubicBezTo>
                        <a:cubicBezTo>
                          <a:pt x="245" y="13"/>
                          <a:pt x="245" y="13"/>
                          <a:pt x="245" y="13"/>
                        </a:cubicBezTo>
                        <a:cubicBezTo>
                          <a:pt x="245" y="9"/>
                          <a:pt x="242" y="6"/>
                          <a:pt x="238" y="6"/>
                        </a:cubicBezTo>
                        <a:lnTo>
                          <a:pt x="13" y="6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06718E65-51B4-4E35-9640-A593A566051A}"/>
                  </a:ext>
                </a:extLst>
              </p:cNvPr>
              <p:cNvGrpSpPr/>
              <p:nvPr/>
            </p:nvGrpSpPr>
            <p:grpSpPr>
              <a:xfrm>
                <a:off x="5208534" y="2360793"/>
                <a:ext cx="251858" cy="56470"/>
                <a:chOff x="5416791" y="4543485"/>
                <a:chExt cx="558196" cy="125156"/>
              </a:xfrm>
            </p:grpSpPr>
            <p:sp>
              <p:nvSpPr>
                <p:cNvPr id="289" name="Rectangle: Rounded Corners 288">
                  <a:extLst>
                    <a:ext uri="{FF2B5EF4-FFF2-40B4-BE49-F238E27FC236}">
                      <a16:creationId xmlns:a16="http://schemas.microsoft.com/office/drawing/2014/main" id="{3931D4D4-0EAA-4041-93DC-F1D9B90993BE}"/>
                    </a:ext>
                  </a:extLst>
                </p:cNvPr>
                <p:cNvSpPr/>
                <p:nvPr/>
              </p:nvSpPr>
              <p:spPr>
                <a:xfrm>
                  <a:off x="5423258" y="4552145"/>
                  <a:ext cx="544775" cy="109151"/>
                </a:xfrm>
                <a:prstGeom prst="roundRect">
                  <a:avLst>
                    <a:gd name="adj" fmla="val 15294"/>
                  </a:avLst>
                </a:prstGeom>
                <a:solidFill>
                  <a:srgbClr val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FECB4418-F2C9-499B-8F63-562F38BEFDFE}"/>
                    </a:ext>
                  </a:extLst>
                </p:cNvPr>
                <p:cNvGrpSpPr/>
                <p:nvPr/>
              </p:nvGrpSpPr>
              <p:grpSpPr>
                <a:xfrm>
                  <a:off x="5416791" y="4543485"/>
                  <a:ext cx="558196" cy="125156"/>
                  <a:chOff x="12634161" y="5580334"/>
                  <a:chExt cx="512587" cy="114930"/>
                </a:xfrm>
                <a:solidFill>
                  <a:srgbClr val="F7901E">
                    <a:lumMod val="60000"/>
                    <a:lumOff val="40000"/>
                  </a:srgbClr>
                </a:solidFill>
              </p:grpSpPr>
              <p:sp>
                <p:nvSpPr>
                  <p:cNvPr id="291" name="Freeform 46">
                    <a:extLst>
                      <a:ext uri="{FF2B5EF4-FFF2-40B4-BE49-F238E27FC236}">
                        <a16:creationId xmlns:a16="http://schemas.microsoft.com/office/drawing/2014/main" id="{C3B9F7FB-405D-4608-AE97-B47A14A850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78985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Freeform 47">
                    <a:extLst>
                      <a:ext uri="{FF2B5EF4-FFF2-40B4-BE49-F238E27FC236}">
                        <a16:creationId xmlns:a16="http://schemas.microsoft.com/office/drawing/2014/main" id="{BB55EF5B-2B80-4BC7-B609-698BD30A6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38748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Freeform 48">
                    <a:extLst>
                      <a:ext uri="{FF2B5EF4-FFF2-40B4-BE49-F238E27FC236}">
                        <a16:creationId xmlns:a16="http://schemas.microsoft.com/office/drawing/2014/main" id="{F80E9001-30AA-42A0-BA2B-6167AA07C3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97361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Freeform 49">
                    <a:extLst>
                      <a:ext uri="{FF2B5EF4-FFF2-40B4-BE49-F238E27FC236}">
                        <a16:creationId xmlns:a16="http://schemas.microsoft.com/office/drawing/2014/main" id="{99B007B6-2F44-41F5-9B79-EAC6B900B3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857125" y="5605619"/>
                    <a:ext cx="1149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2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2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Freeform 50">
                    <a:extLst>
                      <a:ext uri="{FF2B5EF4-FFF2-40B4-BE49-F238E27FC236}">
                        <a16:creationId xmlns:a16="http://schemas.microsoft.com/office/drawing/2014/main" id="{8A118A09-E286-4A9C-A1EF-5BDE79FB7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11142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6" name="Freeform 51">
                    <a:extLst>
                      <a:ext uri="{FF2B5EF4-FFF2-40B4-BE49-F238E27FC236}">
                        <a16:creationId xmlns:a16="http://schemas.microsoft.com/office/drawing/2014/main" id="{B71148CA-9FA9-49BB-8B30-3739CC058C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970906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4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4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52">
                    <a:extLst>
                      <a:ext uri="{FF2B5EF4-FFF2-40B4-BE49-F238E27FC236}">
                        <a16:creationId xmlns:a16="http://schemas.microsoft.com/office/drawing/2014/main" id="{DE0F0D10-AF8E-4248-84F1-02160A9008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29520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Freeform 53">
                    <a:extLst>
                      <a:ext uri="{FF2B5EF4-FFF2-40B4-BE49-F238E27FC236}">
                        <a16:creationId xmlns:a16="http://schemas.microsoft.com/office/drawing/2014/main" id="{F3A39893-38B1-4E92-88F4-009DDD6714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089283" y="5605619"/>
                    <a:ext cx="12643" cy="65510"/>
                  </a:xfrm>
                  <a:custGeom>
                    <a:avLst/>
                    <a:gdLst>
                      <a:gd name="T0" fmla="*/ 3 w 6"/>
                      <a:gd name="T1" fmla="*/ 32 h 32"/>
                      <a:gd name="T2" fmla="*/ 0 w 6"/>
                      <a:gd name="T3" fmla="*/ 29 h 32"/>
                      <a:gd name="T4" fmla="*/ 0 w 6"/>
                      <a:gd name="T5" fmla="*/ 3 h 32"/>
                      <a:gd name="T6" fmla="*/ 3 w 6"/>
                      <a:gd name="T7" fmla="*/ 0 h 32"/>
                      <a:gd name="T8" fmla="*/ 6 w 6"/>
                      <a:gd name="T9" fmla="*/ 3 h 32"/>
                      <a:gd name="T10" fmla="*/ 6 w 6"/>
                      <a:gd name="T11" fmla="*/ 29 h 32"/>
                      <a:gd name="T12" fmla="*/ 3 w 6"/>
                      <a:gd name="T13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32">
                        <a:moveTo>
                          <a:pt x="3" y="32"/>
                        </a:moveTo>
                        <a:cubicBezTo>
                          <a:pt x="1" y="32"/>
                          <a:pt x="0" y="31"/>
                          <a:pt x="0" y="29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"/>
                          <a:pt x="1" y="0"/>
                          <a:pt x="3" y="0"/>
                        </a:cubicBezTo>
                        <a:cubicBezTo>
                          <a:pt x="5" y="0"/>
                          <a:pt x="6" y="1"/>
                          <a:pt x="6" y="3"/>
                        </a:cubicBezTo>
                        <a:cubicBezTo>
                          <a:pt x="6" y="29"/>
                          <a:pt x="6" y="29"/>
                          <a:pt x="6" y="29"/>
                        </a:cubicBezTo>
                        <a:cubicBezTo>
                          <a:pt x="6" y="31"/>
                          <a:pt x="5" y="32"/>
                          <a:pt x="3" y="32"/>
                        </a:cubicBez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Freeform 54">
                    <a:extLst>
                      <a:ext uri="{FF2B5EF4-FFF2-40B4-BE49-F238E27FC236}">
                        <a16:creationId xmlns:a16="http://schemas.microsoft.com/office/drawing/2014/main" id="{FD533D10-7260-4659-9689-CC5769D6751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634161" y="5580334"/>
                    <a:ext cx="512587" cy="114930"/>
                  </a:xfrm>
                  <a:custGeom>
                    <a:avLst/>
                    <a:gdLst>
                      <a:gd name="T0" fmla="*/ 238 w 251"/>
                      <a:gd name="T1" fmla="*/ 56 h 56"/>
                      <a:gd name="T2" fmla="*/ 13 w 251"/>
                      <a:gd name="T3" fmla="*/ 56 h 56"/>
                      <a:gd name="T4" fmla="*/ 0 w 251"/>
                      <a:gd name="T5" fmla="*/ 42 h 56"/>
                      <a:gd name="T6" fmla="*/ 0 w 251"/>
                      <a:gd name="T7" fmla="*/ 13 h 56"/>
                      <a:gd name="T8" fmla="*/ 13 w 251"/>
                      <a:gd name="T9" fmla="*/ 0 h 56"/>
                      <a:gd name="T10" fmla="*/ 238 w 251"/>
                      <a:gd name="T11" fmla="*/ 0 h 56"/>
                      <a:gd name="T12" fmla="*/ 251 w 251"/>
                      <a:gd name="T13" fmla="*/ 13 h 56"/>
                      <a:gd name="T14" fmla="*/ 251 w 251"/>
                      <a:gd name="T15" fmla="*/ 42 h 56"/>
                      <a:gd name="T16" fmla="*/ 238 w 251"/>
                      <a:gd name="T17" fmla="*/ 56 h 56"/>
                      <a:gd name="T18" fmla="*/ 13 w 251"/>
                      <a:gd name="T19" fmla="*/ 6 h 56"/>
                      <a:gd name="T20" fmla="*/ 6 w 251"/>
                      <a:gd name="T21" fmla="*/ 13 h 56"/>
                      <a:gd name="T22" fmla="*/ 6 w 251"/>
                      <a:gd name="T23" fmla="*/ 42 h 56"/>
                      <a:gd name="T24" fmla="*/ 13 w 251"/>
                      <a:gd name="T25" fmla="*/ 50 h 56"/>
                      <a:gd name="T26" fmla="*/ 238 w 251"/>
                      <a:gd name="T27" fmla="*/ 50 h 56"/>
                      <a:gd name="T28" fmla="*/ 245 w 251"/>
                      <a:gd name="T29" fmla="*/ 42 h 56"/>
                      <a:gd name="T30" fmla="*/ 245 w 251"/>
                      <a:gd name="T31" fmla="*/ 13 h 56"/>
                      <a:gd name="T32" fmla="*/ 238 w 251"/>
                      <a:gd name="T33" fmla="*/ 6 h 56"/>
                      <a:gd name="T34" fmla="*/ 13 w 251"/>
                      <a:gd name="T35" fmla="*/ 6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51" h="56">
                        <a:moveTo>
                          <a:pt x="238" y="56"/>
                        </a:move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5" y="56"/>
                          <a:pt x="0" y="50"/>
                          <a:pt x="0" y="42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6"/>
                          <a:pt x="5" y="0"/>
                          <a:pt x="13" y="0"/>
                        </a:cubicBezTo>
                        <a:cubicBezTo>
                          <a:pt x="238" y="0"/>
                          <a:pt x="238" y="0"/>
                          <a:pt x="238" y="0"/>
                        </a:cubicBezTo>
                        <a:cubicBezTo>
                          <a:pt x="245" y="0"/>
                          <a:pt x="251" y="6"/>
                          <a:pt x="251" y="13"/>
                        </a:cubicBezTo>
                        <a:cubicBezTo>
                          <a:pt x="251" y="42"/>
                          <a:pt x="251" y="42"/>
                          <a:pt x="251" y="42"/>
                        </a:cubicBezTo>
                        <a:cubicBezTo>
                          <a:pt x="251" y="50"/>
                          <a:pt x="245" y="56"/>
                          <a:pt x="238" y="56"/>
                        </a:cubicBezTo>
                        <a:close/>
                        <a:moveTo>
                          <a:pt x="13" y="6"/>
                        </a:moveTo>
                        <a:cubicBezTo>
                          <a:pt x="9" y="6"/>
                          <a:pt x="6" y="9"/>
                          <a:pt x="6" y="13"/>
                        </a:cubicBezTo>
                        <a:cubicBezTo>
                          <a:pt x="6" y="42"/>
                          <a:pt x="6" y="42"/>
                          <a:pt x="6" y="42"/>
                        </a:cubicBezTo>
                        <a:cubicBezTo>
                          <a:pt x="6" y="46"/>
                          <a:pt x="9" y="50"/>
                          <a:pt x="13" y="50"/>
                        </a:cubicBezTo>
                        <a:cubicBezTo>
                          <a:pt x="238" y="50"/>
                          <a:pt x="238" y="50"/>
                          <a:pt x="238" y="50"/>
                        </a:cubicBezTo>
                        <a:cubicBezTo>
                          <a:pt x="242" y="50"/>
                          <a:pt x="245" y="46"/>
                          <a:pt x="245" y="42"/>
                        </a:cubicBezTo>
                        <a:cubicBezTo>
                          <a:pt x="245" y="13"/>
                          <a:pt x="245" y="13"/>
                          <a:pt x="245" y="13"/>
                        </a:cubicBezTo>
                        <a:cubicBezTo>
                          <a:pt x="245" y="9"/>
                          <a:pt x="242" y="6"/>
                          <a:pt x="238" y="6"/>
                        </a:cubicBezTo>
                        <a:lnTo>
                          <a:pt x="13" y="6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miter lim="800000"/>
                  </a:ln>
                  <a:effectLst/>
                  <a:scene3d>
                    <a:camera prst="orthographicFront">
                      <a:rot lat="0" lon="0" rev="0"/>
                    </a:camera>
                    <a:lightRig rig="glow" dir="t"/>
                  </a:scene3d>
                  <a:sp3d prstMaterial="matte">
                    <a:bevelB w="0" h="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73EDA42D-AAFA-41AF-A9E6-6D53DFF6BC18}"/>
                </a:ext>
              </a:extLst>
            </p:cNvPr>
            <p:cNvGrpSpPr/>
            <p:nvPr/>
          </p:nvGrpSpPr>
          <p:grpSpPr>
            <a:xfrm>
              <a:off x="2974681" y="2909358"/>
              <a:ext cx="634013" cy="550142"/>
              <a:chOff x="6883792" y="2805968"/>
              <a:chExt cx="1242874" cy="1244694"/>
            </a:xfrm>
          </p:grpSpPr>
          <p:sp>
            <p:nvSpPr>
              <p:cNvPr id="281" name="Freeform 14">
                <a:extLst>
                  <a:ext uri="{FF2B5EF4-FFF2-40B4-BE49-F238E27FC236}">
                    <a16:creationId xmlns:a16="http://schemas.microsoft.com/office/drawing/2014/main" id="{2A5F5412-FFCB-46EF-9DC2-6D5C377C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3792" y="2805968"/>
                <a:ext cx="1242874" cy="1244694"/>
              </a:xfrm>
              <a:custGeom>
                <a:avLst/>
                <a:gdLst>
                  <a:gd name="T0" fmla="*/ 82 w 384"/>
                  <a:gd name="T1" fmla="*/ 384 h 384"/>
                  <a:gd name="T2" fmla="*/ 302 w 384"/>
                  <a:gd name="T3" fmla="*/ 384 h 384"/>
                  <a:gd name="T4" fmla="*/ 384 w 384"/>
                  <a:gd name="T5" fmla="*/ 302 h 384"/>
                  <a:gd name="T6" fmla="*/ 384 w 384"/>
                  <a:gd name="T7" fmla="*/ 82 h 384"/>
                  <a:gd name="T8" fmla="*/ 302 w 384"/>
                  <a:gd name="T9" fmla="*/ 0 h 384"/>
                  <a:gd name="T10" fmla="*/ 82 w 384"/>
                  <a:gd name="T11" fmla="*/ 0 h 384"/>
                  <a:gd name="T12" fmla="*/ 0 w 384"/>
                  <a:gd name="T13" fmla="*/ 82 h 384"/>
                  <a:gd name="T14" fmla="*/ 0 w 384"/>
                  <a:gd name="T15" fmla="*/ 302 h 384"/>
                  <a:gd name="T16" fmla="*/ 82 w 384"/>
                  <a:gd name="T17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84">
                    <a:moveTo>
                      <a:pt x="82" y="384"/>
                    </a:moveTo>
                    <a:cubicBezTo>
                      <a:pt x="302" y="384"/>
                      <a:pt x="302" y="384"/>
                      <a:pt x="302" y="384"/>
                    </a:cubicBezTo>
                    <a:cubicBezTo>
                      <a:pt x="347" y="384"/>
                      <a:pt x="384" y="347"/>
                      <a:pt x="384" y="302"/>
                    </a:cubicBezTo>
                    <a:cubicBezTo>
                      <a:pt x="384" y="82"/>
                      <a:pt x="384" y="82"/>
                      <a:pt x="384" y="82"/>
                    </a:cubicBezTo>
                    <a:cubicBezTo>
                      <a:pt x="384" y="37"/>
                      <a:pt x="347" y="0"/>
                      <a:pt x="30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47"/>
                      <a:pt x="37" y="384"/>
                      <a:pt x="82" y="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2" name="Freeform 11">
                <a:extLst>
                  <a:ext uri="{FF2B5EF4-FFF2-40B4-BE49-F238E27FC236}">
                    <a16:creationId xmlns:a16="http://schemas.microsoft.com/office/drawing/2014/main" id="{80DDDDA7-45A2-44DC-BDCE-65C1648D7A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9379" y="3302605"/>
                <a:ext cx="206232" cy="237258"/>
              </a:xfrm>
              <a:custGeom>
                <a:avLst/>
                <a:gdLst>
                  <a:gd name="T0" fmla="*/ 3 w 64"/>
                  <a:gd name="T1" fmla="*/ 23 h 73"/>
                  <a:gd name="T2" fmla="*/ 31 w 64"/>
                  <a:gd name="T3" fmla="*/ 0 h 73"/>
                  <a:gd name="T4" fmla="*/ 56 w 64"/>
                  <a:gd name="T5" fmla="*/ 23 h 73"/>
                  <a:gd name="T6" fmla="*/ 56 w 64"/>
                  <a:gd name="T7" fmla="*/ 59 h 73"/>
                  <a:gd name="T8" fmla="*/ 61 w 64"/>
                  <a:gd name="T9" fmla="*/ 64 h 73"/>
                  <a:gd name="T10" fmla="*/ 64 w 64"/>
                  <a:gd name="T11" fmla="*/ 64 h 73"/>
                  <a:gd name="T12" fmla="*/ 64 w 64"/>
                  <a:gd name="T13" fmla="*/ 71 h 73"/>
                  <a:gd name="T14" fmla="*/ 58 w 64"/>
                  <a:gd name="T15" fmla="*/ 71 h 73"/>
                  <a:gd name="T16" fmla="*/ 48 w 64"/>
                  <a:gd name="T17" fmla="*/ 59 h 73"/>
                  <a:gd name="T18" fmla="*/ 48 w 64"/>
                  <a:gd name="T19" fmla="*/ 59 h 73"/>
                  <a:gd name="T20" fmla="*/ 23 w 64"/>
                  <a:gd name="T21" fmla="*/ 73 h 73"/>
                  <a:gd name="T22" fmla="*/ 0 w 64"/>
                  <a:gd name="T23" fmla="*/ 53 h 73"/>
                  <a:gd name="T24" fmla="*/ 37 w 64"/>
                  <a:gd name="T25" fmla="*/ 31 h 73"/>
                  <a:gd name="T26" fmla="*/ 48 w 64"/>
                  <a:gd name="T27" fmla="*/ 22 h 73"/>
                  <a:gd name="T28" fmla="*/ 30 w 64"/>
                  <a:gd name="T29" fmla="*/ 7 h 73"/>
                  <a:gd name="T30" fmla="*/ 11 w 64"/>
                  <a:gd name="T31" fmla="*/ 23 h 73"/>
                  <a:gd name="T32" fmla="*/ 3 w 64"/>
                  <a:gd name="T33" fmla="*/ 23 h 73"/>
                  <a:gd name="T34" fmla="*/ 48 w 64"/>
                  <a:gd name="T35" fmla="*/ 34 h 73"/>
                  <a:gd name="T36" fmla="*/ 47 w 64"/>
                  <a:gd name="T37" fmla="*/ 34 h 73"/>
                  <a:gd name="T38" fmla="*/ 40 w 64"/>
                  <a:gd name="T39" fmla="*/ 37 h 73"/>
                  <a:gd name="T40" fmla="*/ 8 w 64"/>
                  <a:gd name="T41" fmla="*/ 53 h 73"/>
                  <a:gd name="T42" fmla="*/ 24 w 64"/>
                  <a:gd name="T43" fmla="*/ 66 h 73"/>
                  <a:gd name="T44" fmla="*/ 48 w 64"/>
                  <a:gd name="T45" fmla="*/ 45 h 73"/>
                  <a:gd name="T46" fmla="*/ 48 w 64"/>
                  <a:gd name="T47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73">
                    <a:moveTo>
                      <a:pt x="3" y="23"/>
                    </a:moveTo>
                    <a:cubicBezTo>
                      <a:pt x="3" y="7"/>
                      <a:pt x="15" y="0"/>
                      <a:pt x="31" y="0"/>
                    </a:cubicBezTo>
                    <a:cubicBezTo>
                      <a:pt x="43" y="0"/>
                      <a:pt x="56" y="4"/>
                      <a:pt x="56" y="23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6" y="62"/>
                      <a:pt x="58" y="64"/>
                      <a:pt x="61" y="64"/>
                    </a:cubicBezTo>
                    <a:cubicBezTo>
                      <a:pt x="62" y="64"/>
                      <a:pt x="63" y="64"/>
                      <a:pt x="64" y="64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62" y="71"/>
                      <a:pt x="61" y="71"/>
                      <a:pt x="58" y="71"/>
                    </a:cubicBezTo>
                    <a:cubicBezTo>
                      <a:pt x="50" y="71"/>
                      <a:pt x="48" y="67"/>
                      <a:pt x="48" y="5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2" y="68"/>
                      <a:pt x="36" y="73"/>
                      <a:pt x="23" y="73"/>
                    </a:cubicBezTo>
                    <a:cubicBezTo>
                      <a:pt x="10" y="73"/>
                      <a:pt x="0" y="67"/>
                      <a:pt x="0" y="53"/>
                    </a:cubicBezTo>
                    <a:cubicBezTo>
                      <a:pt x="0" y="34"/>
                      <a:pt x="19" y="33"/>
                      <a:pt x="37" y="31"/>
                    </a:cubicBezTo>
                    <a:cubicBezTo>
                      <a:pt x="44" y="30"/>
                      <a:pt x="48" y="29"/>
                      <a:pt x="48" y="22"/>
                    </a:cubicBezTo>
                    <a:cubicBezTo>
                      <a:pt x="48" y="10"/>
                      <a:pt x="39" y="7"/>
                      <a:pt x="30" y="7"/>
                    </a:cubicBezTo>
                    <a:cubicBezTo>
                      <a:pt x="19" y="7"/>
                      <a:pt x="11" y="12"/>
                      <a:pt x="11" y="23"/>
                    </a:cubicBezTo>
                    <a:lnTo>
                      <a:pt x="3" y="23"/>
                    </a:lnTo>
                    <a:close/>
                    <a:moveTo>
                      <a:pt x="48" y="34"/>
                    </a:move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6"/>
                      <a:pt x="43" y="36"/>
                      <a:pt x="40" y="37"/>
                    </a:cubicBezTo>
                    <a:cubicBezTo>
                      <a:pt x="26" y="39"/>
                      <a:pt x="8" y="39"/>
                      <a:pt x="8" y="53"/>
                    </a:cubicBezTo>
                    <a:cubicBezTo>
                      <a:pt x="8" y="61"/>
                      <a:pt x="16" y="66"/>
                      <a:pt x="24" y="66"/>
                    </a:cubicBezTo>
                    <a:cubicBezTo>
                      <a:pt x="36" y="66"/>
                      <a:pt x="48" y="58"/>
                      <a:pt x="48" y="45"/>
                    </a:cubicBezTo>
                    <a:lnTo>
                      <a:pt x="48" y="34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3" name="Freeform 12">
                <a:extLst>
                  <a:ext uri="{FF2B5EF4-FFF2-40B4-BE49-F238E27FC236}">
                    <a16:creationId xmlns:a16="http://schemas.microsoft.com/office/drawing/2014/main" id="{9FD8FE00-1A30-4C53-8E38-5B7FCC72FD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8462" y="3302605"/>
                <a:ext cx="208059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8 w 64"/>
                  <a:gd name="T17" fmla="*/ 58 h 97"/>
                  <a:gd name="T18" fmla="*/ 8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8 w 64"/>
                  <a:gd name="T27" fmla="*/ 37 h 97"/>
                  <a:gd name="T28" fmla="*/ 33 w 64"/>
                  <a:gd name="T29" fmla="*/ 66 h 97"/>
                  <a:gd name="T30" fmla="*/ 55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1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2" y="73"/>
                      <a:pt x="12" y="68"/>
                      <a:pt x="9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8" y="21"/>
                      <a:pt x="8" y="37"/>
                    </a:cubicBezTo>
                    <a:cubicBezTo>
                      <a:pt x="8" y="51"/>
                      <a:pt x="15" y="66"/>
                      <a:pt x="33" y="66"/>
                    </a:cubicBezTo>
                    <a:cubicBezTo>
                      <a:pt x="49" y="66"/>
                      <a:pt x="55" y="51"/>
                      <a:pt x="55" y="37"/>
                    </a:cubicBezTo>
                    <a:cubicBezTo>
                      <a:pt x="55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4" name="Freeform 13">
                <a:extLst>
                  <a:ext uri="{FF2B5EF4-FFF2-40B4-BE49-F238E27FC236}">
                    <a16:creationId xmlns:a16="http://schemas.microsoft.com/office/drawing/2014/main" id="{8D81B92C-F675-4B0C-980A-68762F973B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497" y="3302605"/>
                <a:ext cx="206232" cy="313911"/>
              </a:xfrm>
              <a:custGeom>
                <a:avLst/>
                <a:gdLst>
                  <a:gd name="T0" fmla="*/ 0 w 64"/>
                  <a:gd name="T1" fmla="*/ 2 h 97"/>
                  <a:gd name="T2" fmla="*/ 8 w 64"/>
                  <a:gd name="T3" fmla="*/ 2 h 97"/>
                  <a:gd name="T4" fmla="*/ 8 w 64"/>
                  <a:gd name="T5" fmla="*/ 15 h 97"/>
                  <a:gd name="T6" fmla="*/ 8 w 64"/>
                  <a:gd name="T7" fmla="*/ 15 h 97"/>
                  <a:gd name="T8" fmla="*/ 33 w 64"/>
                  <a:gd name="T9" fmla="*/ 0 h 97"/>
                  <a:gd name="T10" fmla="*/ 64 w 64"/>
                  <a:gd name="T11" fmla="*/ 37 h 97"/>
                  <a:gd name="T12" fmla="*/ 33 w 64"/>
                  <a:gd name="T13" fmla="*/ 73 h 97"/>
                  <a:gd name="T14" fmla="*/ 9 w 64"/>
                  <a:gd name="T15" fmla="*/ 58 h 97"/>
                  <a:gd name="T16" fmla="*/ 9 w 64"/>
                  <a:gd name="T17" fmla="*/ 58 h 97"/>
                  <a:gd name="T18" fmla="*/ 9 w 64"/>
                  <a:gd name="T19" fmla="*/ 97 h 97"/>
                  <a:gd name="T20" fmla="*/ 0 w 64"/>
                  <a:gd name="T21" fmla="*/ 97 h 97"/>
                  <a:gd name="T22" fmla="*/ 0 w 64"/>
                  <a:gd name="T23" fmla="*/ 2 h 97"/>
                  <a:gd name="T24" fmla="*/ 33 w 64"/>
                  <a:gd name="T25" fmla="*/ 7 h 97"/>
                  <a:gd name="T26" fmla="*/ 9 w 64"/>
                  <a:gd name="T27" fmla="*/ 37 h 97"/>
                  <a:gd name="T28" fmla="*/ 33 w 64"/>
                  <a:gd name="T29" fmla="*/ 66 h 97"/>
                  <a:gd name="T30" fmla="*/ 56 w 64"/>
                  <a:gd name="T31" fmla="*/ 37 h 97"/>
                  <a:gd name="T32" fmla="*/ 33 w 64"/>
                  <a:gd name="T33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97">
                    <a:moveTo>
                      <a:pt x="0" y="2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2" y="6"/>
                      <a:pt x="22" y="0"/>
                      <a:pt x="33" y="0"/>
                    </a:cubicBezTo>
                    <a:cubicBezTo>
                      <a:pt x="54" y="0"/>
                      <a:pt x="64" y="17"/>
                      <a:pt x="64" y="37"/>
                    </a:cubicBezTo>
                    <a:cubicBezTo>
                      <a:pt x="64" y="56"/>
                      <a:pt x="54" y="73"/>
                      <a:pt x="33" y="73"/>
                    </a:cubicBezTo>
                    <a:cubicBezTo>
                      <a:pt x="23" y="73"/>
                      <a:pt x="13" y="68"/>
                      <a:pt x="9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0" y="97"/>
                      <a:pt x="0" y="97"/>
                      <a:pt x="0" y="97"/>
                    </a:cubicBezTo>
                    <a:lnTo>
                      <a:pt x="0" y="2"/>
                    </a:lnTo>
                    <a:close/>
                    <a:moveTo>
                      <a:pt x="33" y="7"/>
                    </a:moveTo>
                    <a:cubicBezTo>
                      <a:pt x="14" y="7"/>
                      <a:pt x="9" y="21"/>
                      <a:pt x="9" y="37"/>
                    </a:cubicBezTo>
                    <a:cubicBezTo>
                      <a:pt x="9" y="51"/>
                      <a:pt x="15" y="66"/>
                      <a:pt x="33" y="66"/>
                    </a:cubicBezTo>
                    <a:cubicBezTo>
                      <a:pt x="49" y="66"/>
                      <a:pt x="56" y="51"/>
                      <a:pt x="56" y="37"/>
                    </a:cubicBezTo>
                    <a:cubicBezTo>
                      <a:pt x="56" y="23"/>
                      <a:pt x="49" y="7"/>
                      <a:pt x="3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AF322553-D5D6-4341-98C2-A28AB8C71FD3}"/>
                </a:ext>
              </a:extLst>
            </p:cNvPr>
            <p:cNvGrpSpPr/>
            <p:nvPr/>
          </p:nvGrpSpPr>
          <p:grpSpPr>
            <a:xfrm flipH="1">
              <a:off x="267837" y="2310477"/>
              <a:ext cx="2307595" cy="491514"/>
              <a:chOff x="5907615" y="944899"/>
              <a:chExt cx="2307595" cy="491514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54F68080-9B7B-4BD5-A5B5-84EC45DFA024}"/>
                  </a:ext>
                </a:extLst>
              </p:cNvPr>
              <p:cNvGrpSpPr/>
              <p:nvPr/>
            </p:nvGrpSpPr>
            <p:grpSpPr>
              <a:xfrm>
                <a:off x="5907615" y="944899"/>
                <a:ext cx="2213216" cy="491514"/>
                <a:chOff x="5907615" y="1393704"/>
                <a:chExt cx="2213216" cy="491514"/>
              </a:xfrm>
            </p:grpSpPr>
            <p:sp>
              <p:nvSpPr>
                <p:cNvPr id="279" name="Freeform: Shape 72">
                  <a:extLst>
                    <a:ext uri="{FF2B5EF4-FFF2-40B4-BE49-F238E27FC236}">
                      <a16:creationId xmlns:a16="http://schemas.microsoft.com/office/drawing/2014/main" id="{C59F52C8-6C5B-4166-8148-7609DFEF9214}"/>
                    </a:ext>
                  </a:extLst>
                </p:cNvPr>
                <p:cNvSpPr/>
                <p:nvPr/>
              </p:nvSpPr>
              <p:spPr>
                <a:xfrm flipH="1">
                  <a:off x="5907615" y="1527501"/>
                  <a:ext cx="765255" cy="216436"/>
                </a:xfrm>
                <a:custGeom>
                  <a:avLst/>
                  <a:gdLst>
                    <a:gd name="connsiteX0" fmla="*/ 1183341 w 1183341"/>
                    <a:gd name="connsiteY0" fmla="*/ 334682 h 334682"/>
                    <a:gd name="connsiteX1" fmla="*/ 848659 w 1183341"/>
                    <a:gd name="connsiteY1" fmla="*/ 0 h 334682"/>
                    <a:gd name="connsiteX2" fmla="*/ 0 w 1183341"/>
                    <a:gd name="connsiteY2" fmla="*/ 0 h 334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3341" h="334682">
                      <a:moveTo>
                        <a:pt x="1183341" y="334682"/>
                      </a:moveTo>
                      <a:lnTo>
                        <a:pt x="848659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71CBBA63-2754-40DF-8AAD-D8A34C3C53C9}"/>
                    </a:ext>
                  </a:extLst>
                </p:cNvPr>
                <p:cNvSpPr/>
                <p:nvPr/>
              </p:nvSpPr>
              <p:spPr>
                <a:xfrm>
                  <a:off x="6204195" y="1393704"/>
                  <a:ext cx="1916636" cy="49151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12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435CF62-26A6-4CFE-BDF6-3F77348383E3}"/>
                  </a:ext>
                </a:extLst>
              </p:cNvPr>
              <p:cNvSpPr txBox="1"/>
              <p:nvPr/>
            </p:nvSpPr>
            <p:spPr>
              <a:xfrm>
                <a:off x="6117561" y="1007932"/>
                <a:ext cx="20976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0" rIns="9144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Public Cloud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| </a:t>
                </a: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Azure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US EAST </a:t>
                </a:r>
              </a:p>
            </p:txBody>
          </p:sp>
        </p:grp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CA7853BE-F6F5-4ECF-9733-E1A5FD90EB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143376" y="2801991"/>
              <a:ext cx="217994" cy="218744"/>
            </a:xfrm>
            <a:prstGeom prst="ellipse">
              <a:avLst/>
            </a:prstGeom>
            <a:solidFill>
              <a:srgbClr val="FFFFFF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2460AD21-FC72-4E9F-ABCB-5AC7664AA3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193880" y="2852669"/>
              <a:ext cx="116986" cy="117388"/>
            </a:xfrm>
            <a:prstGeom prst="ellipse">
              <a:avLst/>
            </a:prstGeom>
            <a:solidFill>
              <a:srgbClr val="FF0000"/>
            </a:solidFill>
            <a:ln w="222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1FDD3B3-AA71-4CE6-9B1D-374F26E405BB}"/>
                </a:ext>
              </a:extLst>
            </p:cNvPr>
            <p:cNvGrpSpPr/>
            <p:nvPr/>
          </p:nvGrpSpPr>
          <p:grpSpPr>
            <a:xfrm flipH="1">
              <a:off x="3868474" y="2876704"/>
              <a:ext cx="127674" cy="143184"/>
              <a:chOff x="5343069" y="1923228"/>
              <a:chExt cx="217994" cy="218744"/>
            </a:xfrm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BA2B9F76-3E01-40BF-A5B7-96D559932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069" y="1923228"/>
                <a:ext cx="217994" cy="218744"/>
              </a:xfrm>
              <a:prstGeom prst="ellipse">
                <a:avLst/>
              </a:prstGeom>
              <a:solidFill>
                <a:srgbClr val="F7901E">
                  <a:lumMod val="60000"/>
                  <a:lumOff val="40000"/>
                </a:srgbClr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544C040E-E4F7-4F14-972B-50EF68DE1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3571" y="1973902"/>
                <a:ext cx="116987" cy="117389"/>
              </a:xfrm>
              <a:prstGeom prst="ellipse">
                <a:avLst/>
              </a:prstGeom>
              <a:solidFill>
                <a:srgbClr val="FF0000"/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2399AFAF-D0B1-4396-9113-5D65ADE8C7F5}"/>
              </a:ext>
            </a:extLst>
          </p:cNvPr>
          <p:cNvGrpSpPr/>
          <p:nvPr/>
        </p:nvGrpSpPr>
        <p:grpSpPr>
          <a:xfrm rot="525272">
            <a:off x="3990286" y="3746521"/>
            <a:ext cx="1495607" cy="689670"/>
            <a:chOff x="7917947" y="3180448"/>
            <a:chExt cx="1495607" cy="689670"/>
          </a:xfrm>
        </p:grpSpPr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707E8352-6FC4-4CDD-A24B-23673C41BECB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49BCB100-D28B-40B1-9EA0-C4FF4B45E2A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EC2E106-A1F8-4B86-A7A0-26A5FE02D85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0D9CA0AF-EE2B-44D2-A78E-7029C830423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0E6E83C-F583-479E-A1A4-F72D2F7F5D3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0996F7E-D55B-4E8A-8EE5-2B9070A5960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9B653DE-7D48-45DA-9A51-38F6D222A8E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9BE753F-DFEA-45FF-A146-1117B1664028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4C7AD0BB-1BA3-424B-8E8F-390AE32F12A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1ECA2EA-CED1-49DA-AADB-A8BF5F952B03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96B2973A-C986-4A5A-BC1A-A86ADC03CA4B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9152A60-A87F-4E8B-9A8F-FAC22C333B5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F420516A-ED88-43E1-B5B7-12EC2B1DA08C}"/>
              </a:ext>
            </a:extLst>
          </p:cNvPr>
          <p:cNvGrpSpPr/>
          <p:nvPr/>
        </p:nvGrpSpPr>
        <p:grpSpPr>
          <a:xfrm rot="525272">
            <a:off x="4492761" y="3588052"/>
            <a:ext cx="1495607" cy="689670"/>
            <a:chOff x="7917947" y="3180448"/>
            <a:chExt cx="1495607" cy="689670"/>
          </a:xfrm>
        </p:grpSpPr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DFF8A468-F939-4A94-B3C3-C300C42E2E1E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7917947" y="387011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9AA162F6-8CB4-49E1-B115-A6712184C179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046127" y="38070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9ABA65B8-C643-4F5B-86D0-94234034BE45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173579" y="3744349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B2E365B0-2469-4D31-BC96-2FBBAA7CAEF0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295764" y="3684235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15774D4C-AFE4-459B-920A-E6ED61B849A7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420056" y="362308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87F05557-3228-44C2-AA46-B85D84FFD1A4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547763" y="356089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78DA2FCF-B267-496F-8A14-5045C755D77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674960" y="349767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D816D2E0-1250-410A-8524-D6E00C50570C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799645" y="3434123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1160AB52-8717-4807-8591-A3FD97B3E8F9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8927825" y="337106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D1FB2EA2-E839-46ED-A5D6-983D149BA2D6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055278" y="3308354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638BE67B-C21B-4BB8-A0EB-0B85CBE363DD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177462" y="3248240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196F25F4-954B-4170-9D99-CF653B27E6B7}"/>
                </a:ext>
              </a:extLst>
            </p:cNvPr>
            <p:cNvCxnSpPr>
              <a:cxnSpLocks/>
            </p:cNvCxnSpPr>
            <p:nvPr/>
          </p:nvCxnSpPr>
          <p:spPr>
            <a:xfrm rot="20028192" flipH="1">
              <a:off x="9315254" y="3180448"/>
              <a:ext cx="98300" cy="0"/>
            </a:xfrm>
            <a:prstGeom prst="line">
              <a:avLst/>
            </a:prstGeom>
            <a:ln w="34925">
              <a:solidFill>
                <a:srgbClr val="00FF00">
                  <a:alpha val="49804"/>
                </a:srgbClr>
              </a:solidFill>
              <a:prstDash val="solid"/>
              <a:headEnd type="none" w="lg" len="med"/>
              <a:tailEnd type="none" w="lg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7B8A488-71A7-49BA-AE3E-35BBA1A43138}"/>
              </a:ext>
            </a:extLst>
          </p:cNvPr>
          <p:cNvGrpSpPr/>
          <p:nvPr/>
        </p:nvGrpSpPr>
        <p:grpSpPr>
          <a:xfrm>
            <a:off x="5600476" y="3167680"/>
            <a:ext cx="1091569" cy="1094296"/>
            <a:chOff x="6471987" y="2607849"/>
            <a:chExt cx="1094788" cy="109478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D8FC4BD-CBBF-4443-B1FE-49CE0EFB69AE}"/>
                </a:ext>
              </a:extLst>
            </p:cNvPr>
            <p:cNvSpPr/>
            <p:nvPr/>
          </p:nvSpPr>
          <p:spPr>
            <a:xfrm>
              <a:off x="6546018" y="2655432"/>
              <a:ext cx="973731" cy="101189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694BA751-C11C-4638-86D0-F5692304B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1987" y="2607849"/>
              <a:ext cx="1094788" cy="1094788"/>
            </a:xfrm>
            <a:custGeom>
              <a:avLst/>
              <a:gdLst>
                <a:gd name="T0" fmla="*/ 0 w 519"/>
                <a:gd name="T1" fmla="*/ 259 h 519"/>
                <a:gd name="T2" fmla="*/ 519 w 519"/>
                <a:gd name="T3" fmla="*/ 259 h 519"/>
                <a:gd name="T4" fmla="*/ 398 w 519"/>
                <a:gd name="T5" fmla="*/ 84 h 519"/>
                <a:gd name="T6" fmla="*/ 432 w 519"/>
                <a:gd name="T7" fmla="*/ 118 h 519"/>
                <a:gd name="T8" fmla="*/ 476 w 519"/>
                <a:gd name="T9" fmla="*/ 226 h 519"/>
                <a:gd name="T10" fmla="*/ 465 w 519"/>
                <a:gd name="T11" fmla="*/ 193 h 519"/>
                <a:gd name="T12" fmla="*/ 443 w 519"/>
                <a:gd name="T13" fmla="*/ 182 h 519"/>
                <a:gd name="T14" fmla="*/ 413 w 519"/>
                <a:gd name="T15" fmla="*/ 153 h 519"/>
                <a:gd name="T16" fmla="*/ 373 w 519"/>
                <a:gd name="T17" fmla="*/ 157 h 519"/>
                <a:gd name="T18" fmla="*/ 387 w 519"/>
                <a:gd name="T19" fmla="*/ 122 h 519"/>
                <a:gd name="T20" fmla="*/ 399 w 519"/>
                <a:gd name="T21" fmla="*/ 91 h 519"/>
                <a:gd name="T22" fmla="*/ 369 w 519"/>
                <a:gd name="T23" fmla="*/ 75 h 519"/>
                <a:gd name="T24" fmla="*/ 383 w 519"/>
                <a:gd name="T25" fmla="*/ 106 h 519"/>
                <a:gd name="T26" fmla="*/ 362 w 519"/>
                <a:gd name="T27" fmla="*/ 98 h 519"/>
                <a:gd name="T28" fmla="*/ 326 w 519"/>
                <a:gd name="T29" fmla="*/ 91 h 519"/>
                <a:gd name="T30" fmla="*/ 270 w 519"/>
                <a:gd name="T31" fmla="*/ 77 h 519"/>
                <a:gd name="T32" fmla="*/ 241 w 519"/>
                <a:gd name="T33" fmla="*/ 126 h 519"/>
                <a:gd name="T34" fmla="*/ 291 w 519"/>
                <a:gd name="T35" fmla="*/ 95 h 519"/>
                <a:gd name="T36" fmla="*/ 322 w 519"/>
                <a:gd name="T37" fmla="*/ 177 h 519"/>
                <a:gd name="T38" fmla="*/ 293 w 519"/>
                <a:gd name="T39" fmla="*/ 157 h 519"/>
                <a:gd name="T40" fmla="*/ 252 w 519"/>
                <a:gd name="T41" fmla="*/ 183 h 519"/>
                <a:gd name="T42" fmla="*/ 184 w 519"/>
                <a:gd name="T43" fmla="*/ 235 h 519"/>
                <a:gd name="T44" fmla="*/ 170 w 519"/>
                <a:gd name="T45" fmla="*/ 238 h 519"/>
                <a:gd name="T46" fmla="*/ 121 w 519"/>
                <a:gd name="T47" fmla="*/ 265 h 519"/>
                <a:gd name="T48" fmla="*/ 141 w 519"/>
                <a:gd name="T49" fmla="*/ 289 h 519"/>
                <a:gd name="T50" fmla="*/ 151 w 519"/>
                <a:gd name="T51" fmla="*/ 325 h 519"/>
                <a:gd name="T52" fmla="*/ 258 w 519"/>
                <a:gd name="T53" fmla="*/ 359 h 519"/>
                <a:gd name="T54" fmla="*/ 238 w 519"/>
                <a:gd name="T55" fmla="*/ 425 h 519"/>
                <a:gd name="T56" fmla="*/ 233 w 519"/>
                <a:gd name="T57" fmla="*/ 484 h 519"/>
                <a:gd name="T58" fmla="*/ 187 w 519"/>
                <a:gd name="T59" fmla="*/ 483 h 519"/>
                <a:gd name="T60" fmla="*/ 105 w 519"/>
                <a:gd name="T61" fmla="*/ 408 h 519"/>
                <a:gd name="T62" fmla="*/ 101 w 519"/>
                <a:gd name="T63" fmla="*/ 342 h 519"/>
                <a:gd name="T64" fmla="*/ 128 w 519"/>
                <a:gd name="T65" fmla="*/ 301 h 519"/>
                <a:gd name="T66" fmla="*/ 89 w 519"/>
                <a:gd name="T67" fmla="*/ 208 h 519"/>
                <a:gd name="T68" fmla="*/ 74 w 519"/>
                <a:gd name="T69" fmla="*/ 243 h 519"/>
                <a:gd name="T70" fmla="*/ 92 w 519"/>
                <a:gd name="T71" fmla="*/ 150 h 519"/>
                <a:gd name="T72" fmla="*/ 106 w 519"/>
                <a:gd name="T73" fmla="*/ 93 h 519"/>
                <a:gd name="T74" fmla="*/ 217 w 519"/>
                <a:gd name="T75" fmla="*/ 54 h 519"/>
                <a:gd name="T76" fmla="*/ 242 w 519"/>
                <a:gd name="T77" fmla="*/ 54 h 519"/>
                <a:gd name="T78" fmla="*/ 294 w 519"/>
                <a:gd name="T79" fmla="*/ 50 h 519"/>
                <a:gd name="T80" fmla="*/ 421 w 519"/>
                <a:gd name="T81" fmla="*/ 423 h 519"/>
                <a:gd name="T82" fmla="*/ 423 w 519"/>
                <a:gd name="T83" fmla="*/ 399 h 519"/>
                <a:gd name="T84" fmla="*/ 402 w 519"/>
                <a:gd name="T85" fmla="*/ 324 h 519"/>
                <a:gd name="T86" fmla="*/ 348 w 519"/>
                <a:gd name="T87" fmla="*/ 251 h 519"/>
                <a:gd name="T88" fmla="*/ 381 w 519"/>
                <a:gd name="T89" fmla="*/ 205 h 519"/>
                <a:gd name="T90" fmla="*/ 435 w 519"/>
                <a:gd name="T91" fmla="*/ 201 h 519"/>
                <a:gd name="T92" fmla="*/ 474 w 519"/>
                <a:gd name="T93" fmla="*/ 237 h 519"/>
                <a:gd name="T94" fmla="*/ 488 w 519"/>
                <a:gd name="T95" fmla="*/ 28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116" y="0"/>
                    <a:pt x="0" y="116"/>
                    <a:pt x="0" y="259"/>
                  </a:cubicBezTo>
                  <a:cubicBezTo>
                    <a:pt x="0" y="403"/>
                    <a:pt x="116" y="519"/>
                    <a:pt x="260" y="519"/>
                  </a:cubicBezTo>
                  <a:cubicBezTo>
                    <a:pt x="403" y="519"/>
                    <a:pt x="519" y="403"/>
                    <a:pt x="519" y="259"/>
                  </a:cubicBezTo>
                  <a:cubicBezTo>
                    <a:pt x="519" y="116"/>
                    <a:pt x="403" y="0"/>
                    <a:pt x="260" y="0"/>
                  </a:cubicBezTo>
                  <a:close/>
                  <a:moveTo>
                    <a:pt x="398" y="84"/>
                  </a:moveTo>
                  <a:cubicBezTo>
                    <a:pt x="400" y="87"/>
                    <a:pt x="420" y="103"/>
                    <a:pt x="415" y="105"/>
                  </a:cubicBezTo>
                  <a:cubicBezTo>
                    <a:pt x="410" y="108"/>
                    <a:pt x="432" y="118"/>
                    <a:pt x="432" y="118"/>
                  </a:cubicBezTo>
                  <a:cubicBezTo>
                    <a:pt x="465" y="134"/>
                    <a:pt x="484" y="205"/>
                    <a:pt x="484" y="218"/>
                  </a:cubicBezTo>
                  <a:cubicBezTo>
                    <a:pt x="484" y="232"/>
                    <a:pt x="480" y="231"/>
                    <a:pt x="476" y="226"/>
                  </a:cubicBezTo>
                  <a:cubicBezTo>
                    <a:pt x="471" y="220"/>
                    <a:pt x="474" y="211"/>
                    <a:pt x="472" y="204"/>
                  </a:cubicBezTo>
                  <a:cubicBezTo>
                    <a:pt x="471" y="198"/>
                    <a:pt x="469" y="195"/>
                    <a:pt x="465" y="193"/>
                  </a:cubicBezTo>
                  <a:cubicBezTo>
                    <a:pt x="461" y="192"/>
                    <a:pt x="452" y="183"/>
                    <a:pt x="450" y="174"/>
                  </a:cubicBezTo>
                  <a:cubicBezTo>
                    <a:pt x="447" y="166"/>
                    <a:pt x="445" y="178"/>
                    <a:pt x="443" y="182"/>
                  </a:cubicBezTo>
                  <a:cubicBezTo>
                    <a:pt x="440" y="185"/>
                    <a:pt x="437" y="182"/>
                    <a:pt x="436" y="174"/>
                  </a:cubicBezTo>
                  <a:cubicBezTo>
                    <a:pt x="434" y="166"/>
                    <a:pt x="420" y="151"/>
                    <a:pt x="413" y="153"/>
                  </a:cubicBezTo>
                  <a:cubicBezTo>
                    <a:pt x="406" y="154"/>
                    <a:pt x="399" y="174"/>
                    <a:pt x="395" y="173"/>
                  </a:cubicBezTo>
                  <a:cubicBezTo>
                    <a:pt x="391" y="172"/>
                    <a:pt x="374" y="170"/>
                    <a:pt x="373" y="157"/>
                  </a:cubicBezTo>
                  <a:cubicBezTo>
                    <a:pt x="372" y="145"/>
                    <a:pt x="382" y="144"/>
                    <a:pt x="389" y="142"/>
                  </a:cubicBezTo>
                  <a:cubicBezTo>
                    <a:pt x="396" y="139"/>
                    <a:pt x="386" y="131"/>
                    <a:pt x="387" y="122"/>
                  </a:cubicBezTo>
                  <a:cubicBezTo>
                    <a:pt x="388" y="113"/>
                    <a:pt x="394" y="116"/>
                    <a:pt x="401" y="110"/>
                  </a:cubicBezTo>
                  <a:cubicBezTo>
                    <a:pt x="408" y="104"/>
                    <a:pt x="399" y="91"/>
                    <a:pt x="399" y="91"/>
                  </a:cubicBezTo>
                  <a:cubicBezTo>
                    <a:pt x="396" y="88"/>
                    <a:pt x="396" y="82"/>
                    <a:pt x="398" y="84"/>
                  </a:cubicBezTo>
                  <a:close/>
                  <a:moveTo>
                    <a:pt x="369" y="75"/>
                  </a:moveTo>
                  <a:cubicBezTo>
                    <a:pt x="372" y="69"/>
                    <a:pt x="386" y="85"/>
                    <a:pt x="389" y="90"/>
                  </a:cubicBezTo>
                  <a:cubicBezTo>
                    <a:pt x="391" y="94"/>
                    <a:pt x="392" y="108"/>
                    <a:pt x="383" y="106"/>
                  </a:cubicBezTo>
                  <a:cubicBezTo>
                    <a:pt x="374" y="105"/>
                    <a:pt x="378" y="98"/>
                    <a:pt x="376" y="95"/>
                  </a:cubicBezTo>
                  <a:cubicBezTo>
                    <a:pt x="374" y="93"/>
                    <a:pt x="365" y="105"/>
                    <a:pt x="362" y="98"/>
                  </a:cubicBezTo>
                  <a:cubicBezTo>
                    <a:pt x="359" y="91"/>
                    <a:pt x="369" y="75"/>
                    <a:pt x="369" y="75"/>
                  </a:cubicBezTo>
                  <a:close/>
                  <a:moveTo>
                    <a:pt x="326" y="91"/>
                  </a:moveTo>
                  <a:cubicBezTo>
                    <a:pt x="322" y="93"/>
                    <a:pt x="305" y="105"/>
                    <a:pt x="302" y="93"/>
                  </a:cubicBezTo>
                  <a:cubicBezTo>
                    <a:pt x="299" y="80"/>
                    <a:pt x="282" y="76"/>
                    <a:pt x="270" y="77"/>
                  </a:cubicBezTo>
                  <a:cubicBezTo>
                    <a:pt x="257" y="78"/>
                    <a:pt x="215" y="82"/>
                    <a:pt x="214" y="99"/>
                  </a:cubicBezTo>
                  <a:cubicBezTo>
                    <a:pt x="213" y="115"/>
                    <a:pt x="240" y="109"/>
                    <a:pt x="241" y="126"/>
                  </a:cubicBezTo>
                  <a:cubicBezTo>
                    <a:pt x="242" y="142"/>
                    <a:pt x="253" y="136"/>
                    <a:pt x="255" y="120"/>
                  </a:cubicBezTo>
                  <a:cubicBezTo>
                    <a:pt x="258" y="103"/>
                    <a:pt x="271" y="82"/>
                    <a:pt x="291" y="95"/>
                  </a:cubicBezTo>
                  <a:cubicBezTo>
                    <a:pt x="311" y="107"/>
                    <a:pt x="316" y="126"/>
                    <a:pt x="317" y="142"/>
                  </a:cubicBezTo>
                  <a:cubicBezTo>
                    <a:pt x="318" y="158"/>
                    <a:pt x="322" y="168"/>
                    <a:pt x="322" y="177"/>
                  </a:cubicBezTo>
                  <a:cubicBezTo>
                    <a:pt x="322" y="185"/>
                    <a:pt x="315" y="198"/>
                    <a:pt x="309" y="184"/>
                  </a:cubicBezTo>
                  <a:cubicBezTo>
                    <a:pt x="304" y="171"/>
                    <a:pt x="300" y="150"/>
                    <a:pt x="293" y="157"/>
                  </a:cubicBezTo>
                  <a:cubicBezTo>
                    <a:pt x="286" y="165"/>
                    <a:pt x="298" y="183"/>
                    <a:pt x="285" y="185"/>
                  </a:cubicBezTo>
                  <a:cubicBezTo>
                    <a:pt x="273" y="187"/>
                    <a:pt x="264" y="176"/>
                    <a:pt x="252" y="183"/>
                  </a:cubicBezTo>
                  <a:cubicBezTo>
                    <a:pt x="239" y="191"/>
                    <a:pt x="214" y="221"/>
                    <a:pt x="208" y="230"/>
                  </a:cubicBezTo>
                  <a:cubicBezTo>
                    <a:pt x="202" y="238"/>
                    <a:pt x="187" y="228"/>
                    <a:pt x="184" y="235"/>
                  </a:cubicBezTo>
                  <a:cubicBezTo>
                    <a:pt x="181" y="243"/>
                    <a:pt x="185" y="258"/>
                    <a:pt x="179" y="258"/>
                  </a:cubicBezTo>
                  <a:cubicBezTo>
                    <a:pt x="174" y="258"/>
                    <a:pt x="168" y="246"/>
                    <a:pt x="170" y="238"/>
                  </a:cubicBezTo>
                  <a:cubicBezTo>
                    <a:pt x="172" y="231"/>
                    <a:pt x="154" y="227"/>
                    <a:pt x="142" y="228"/>
                  </a:cubicBezTo>
                  <a:cubicBezTo>
                    <a:pt x="129" y="229"/>
                    <a:pt x="113" y="262"/>
                    <a:pt x="121" y="265"/>
                  </a:cubicBezTo>
                  <a:cubicBezTo>
                    <a:pt x="130" y="269"/>
                    <a:pt x="159" y="246"/>
                    <a:pt x="153" y="264"/>
                  </a:cubicBezTo>
                  <a:cubicBezTo>
                    <a:pt x="147" y="283"/>
                    <a:pt x="131" y="283"/>
                    <a:pt x="141" y="289"/>
                  </a:cubicBezTo>
                  <a:cubicBezTo>
                    <a:pt x="150" y="296"/>
                    <a:pt x="157" y="296"/>
                    <a:pt x="154" y="305"/>
                  </a:cubicBezTo>
                  <a:cubicBezTo>
                    <a:pt x="151" y="314"/>
                    <a:pt x="143" y="320"/>
                    <a:pt x="151" y="325"/>
                  </a:cubicBezTo>
                  <a:cubicBezTo>
                    <a:pt x="160" y="330"/>
                    <a:pt x="197" y="335"/>
                    <a:pt x="212" y="343"/>
                  </a:cubicBezTo>
                  <a:cubicBezTo>
                    <a:pt x="227" y="352"/>
                    <a:pt x="245" y="357"/>
                    <a:pt x="258" y="359"/>
                  </a:cubicBezTo>
                  <a:cubicBezTo>
                    <a:pt x="272" y="361"/>
                    <a:pt x="271" y="371"/>
                    <a:pt x="266" y="383"/>
                  </a:cubicBezTo>
                  <a:cubicBezTo>
                    <a:pt x="261" y="395"/>
                    <a:pt x="257" y="421"/>
                    <a:pt x="238" y="425"/>
                  </a:cubicBezTo>
                  <a:cubicBezTo>
                    <a:pt x="219" y="430"/>
                    <a:pt x="231" y="446"/>
                    <a:pt x="216" y="457"/>
                  </a:cubicBezTo>
                  <a:cubicBezTo>
                    <a:pt x="200" y="469"/>
                    <a:pt x="221" y="482"/>
                    <a:pt x="233" y="484"/>
                  </a:cubicBezTo>
                  <a:cubicBezTo>
                    <a:pt x="246" y="486"/>
                    <a:pt x="254" y="484"/>
                    <a:pt x="252" y="492"/>
                  </a:cubicBezTo>
                  <a:cubicBezTo>
                    <a:pt x="249" y="500"/>
                    <a:pt x="215" y="493"/>
                    <a:pt x="187" y="483"/>
                  </a:cubicBezTo>
                  <a:cubicBezTo>
                    <a:pt x="159" y="474"/>
                    <a:pt x="153" y="444"/>
                    <a:pt x="148" y="429"/>
                  </a:cubicBezTo>
                  <a:cubicBezTo>
                    <a:pt x="144" y="415"/>
                    <a:pt x="115" y="411"/>
                    <a:pt x="105" y="408"/>
                  </a:cubicBezTo>
                  <a:cubicBezTo>
                    <a:pt x="95" y="405"/>
                    <a:pt x="73" y="361"/>
                    <a:pt x="87" y="357"/>
                  </a:cubicBezTo>
                  <a:cubicBezTo>
                    <a:pt x="100" y="353"/>
                    <a:pt x="96" y="348"/>
                    <a:pt x="101" y="342"/>
                  </a:cubicBezTo>
                  <a:cubicBezTo>
                    <a:pt x="106" y="335"/>
                    <a:pt x="126" y="324"/>
                    <a:pt x="132" y="323"/>
                  </a:cubicBezTo>
                  <a:cubicBezTo>
                    <a:pt x="138" y="322"/>
                    <a:pt x="138" y="305"/>
                    <a:pt x="128" y="301"/>
                  </a:cubicBezTo>
                  <a:cubicBezTo>
                    <a:pt x="119" y="297"/>
                    <a:pt x="97" y="283"/>
                    <a:pt x="95" y="269"/>
                  </a:cubicBezTo>
                  <a:cubicBezTo>
                    <a:pt x="93" y="256"/>
                    <a:pt x="88" y="211"/>
                    <a:pt x="89" y="208"/>
                  </a:cubicBezTo>
                  <a:cubicBezTo>
                    <a:pt x="90" y="206"/>
                    <a:pt x="79" y="215"/>
                    <a:pt x="79" y="229"/>
                  </a:cubicBezTo>
                  <a:cubicBezTo>
                    <a:pt x="79" y="242"/>
                    <a:pt x="74" y="258"/>
                    <a:pt x="74" y="243"/>
                  </a:cubicBezTo>
                  <a:cubicBezTo>
                    <a:pt x="74" y="229"/>
                    <a:pt x="75" y="197"/>
                    <a:pt x="76" y="191"/>
                  </a:cubicBezTo>
                  <a:cubicBezTo>
                    <a:pt x="77" y="185"/>
                    <a:pt x="80" y="154"/>
                    <a:pt x="92" y="150"/>
                  </a:cubicBezTo>
                  <a:cubicBezTo>
                    <a:pt x="105" y="145"/>
                    <a:pt x="101" y="132"/>
                    <a:pt x="99" y="123"/>
                  </a:cubicBezTo>
                  <a:cubicBezTo>
                    <a:pt x="97" y="113"/>
                    <a:pt x="94" y="101"/>
                    <a:pt x="106" y="93"/>
                  </a:cubicBezTo>
                  <a:cubicBezTo>
                    <a:pt x="106" y="93"/>
                    <a:pt x="147" y="59"/>
                    <a:pt x="206" y="43"/>
                  </a:cubicBezTo>
                  <a:cubicBezTo>
                    <a:pt x="206" y="43"/>
                    <a:pt x="218" y="44"/>
                    <a:pt x="217" y="54"/>
                  </a:cubicBezTo>
                  <a:cubicBezTo>
                    <a:pt x="216" y="65"/>
                    <a:pt x="230" y="56"/>
                    <a:pt x="233" y="53"/>
                  </a:cubicBezTo>
                  <a:cubicBezTo>
                    <a:pt x="236" y="50"/>
                    <a:pt x="240" y="49"/>
                    <a:pt x="242" y="54"/>
                  </a:cubicBezTo>
                  <a:cubicBezTo>
                    <a:pt x="244" y="59"/>
                    <a:pt x="252" y="54"/>
                    <a:pt x="256" y="50"/>
                  </a:cubicBezTo>
                  <a:cubicBezTo>
                    <a:pt x="259" y="46"/>
                    <a:pt x="275" y="37"/>
                    <a:pt x="294" y="50"/>
                  </a:cubicBezTo>
                  <a:cubicBezTo>
                    <a:pt x="313" y="64"/>
                    <a:pt x="330" y="89"/>
                    <a:pt x="326" y="91"/>
                  </a:cubicBezTo>
                  <a:close/>
                  <a:moveTo>
                    <a:pt x="421" y="423"/>
                  </a:moveTo>
                  <a:cubicBezTo>
                    <a:pt x="421" y="423"/>
                    <a:pt x="412" y="432"/>
                    <a:pt x="407" y="427"/>
                  </a:cubicBezTo>
                  <a:cubicBezTo>
                    <a:pt x="403" y="422"/>
                    <a:pt x="417" y="411"/>
                    <a:pt x="423" y="399"/>
                  </a:cubicBezTo>
                  <a:cubicBezTo>
                    <a:pt x="429" y="387"/>
                    <a:pt x="438" y="344"/>
                    <a:pt x="437" y="332"/>
                  </a:cubicBezTo>
                  <a:cubicBezTo>
                    <a:pt x="436" y="320"/>
                    <a:pt x="417" y="317"/>
                    <a:pt x="402" y="324"/>
                  </a:cubicBezTo>
                  <a:cubicBezTo>
                    <a:pt x="387" y="331"/>
                    <a:pt x="353" y="306"/>
                    <a:pt x="348" y="289"/>
                  </a:cubicBezTo>
                  <a:cubicBezTo>
                    <a:pt x="344" y="272"/>
                    <a:pt x="347" y="257"/>
                    <a:pt x="348" y="251"/>
                  </a:cubicBezTo>
                  <a:cubicBezTo>
                    <a:pt x="348" y="246"/>
                    <a:pt x="356" y="228"/>
                    <a:pt x="365" y="227"/>
                  </a:cubicBezTo>
                  <a:cubicBezTo>
                    <a:pt x="365" y="227"/>
                    <a:pt x="381" y="217"/>
                    <a:pt x="381" y="205"/>
                  </a:cubicBezTo>
                  <a:cubicBezTo>
                    <a:pt x="381" y="193"/>
                    <a:pt x="395" y="185"/>
                    <a:pt x="406" y="185"/>
                  </a:cubicBezTo>
                  <a:cubicBezTo>
                    <a:pt x="417" y="185"/>
                    <a:pt x="433" y="188"/>
                    <a:pt x="435" y="201"/>
                  </a:cubicBezTo>
                  <a:cubicBezTo>
                    <a:pt x="436" y="215"/>
                    <a:pt x="445" y="218"/>
                    <a:pt x="453" y="220"/>
                  </a:cubicBezTo>
                  <a:cubicBezTo>
                    <a:pt x="461" y="222"/>
                    <a:pt x="473" y="232"/>
                    <a:pt x="474" y="237"/>
                  </a:cubicBezTo>
                  <a:cubicBezTo>
                    <a:pt x="475" y="243"/>
                    <a:pt x="485" y="245"/>
                    <a:pt x="487" y="246"/>
                  </a:cubicBezTo>
                  <a:cubicBezTo>
                    <a:pt x="490" y="247"/>
                    <a:pt x="494" y="253"/>
                    <a:pt x="488" y="285"/>
                  </a:cubicBezTo>
                  <a:cubicBezTo>
                    <a:pt x="483" y="317"/>
                    <a:pt x="461" y="384"/>
                    <a:pt x="421" y="423"/>
                  </a:cubicBezTo>
                  <a:close/>
                </a:path>
              </a:pathLst>
            </a:custGeom>
            <a:gradFill>
              <a:gsLst>
                <a:gs pos="0">
                  <a:srgbClr val="0194D2">
                    <a:lumMod val="5000"/>
                    <a:lumOff val="95000"/>
                  </a:srgbClr>
                </a:gs>
                <a:gs pos="14000">
                  <a:srgbClr val="0194D2">
                    <a:lumMod val="45000"/>
                    <a:lumOff val="55000"/>
                  </a:srgbClr>
                </a:gs>
                <a:gs pos="3000">
                  <a:srgbClr val="95DFFE"/>
                </a:gs>
                <a:gs pos="10000">
                  <a:srgbClr val="0194D2">
                    <a:lumMod val="45000"/>
                    <a:lumOff val="55000"/>
                  </a:srgbClr>
                </a:gs>
                <a:gs pos="77000">
                  <a:srgbClr val="004892">
                    <a:lumMod val="5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DB7FA212-8312-4D29-AD78-B63B602C385E}"/>
              </a:ext>
            </a:extLst>
          </p:cNvPr>
          <p:cNvGrpSpPr>
            <a:grpSpLocks noChangeAspect="1"/>
          </p:cNvGrpSpPr>
          <p:nvPr/>
        </p:nvGrpSpPr>
        <p:grpSpPr>
          <a:xfrm>
            <a:off x="3688728" y="4205696"/>
            <a:ext cx="292608" cy="274320"/>
            <a:chOff x="6461124" y="1623903"/>
            <a:chExt cx="413493" cy="401360"/>
          </a:xfrm>
        </p:grpSpPr>
        <p:sp>
          <p:nvSpPr>
            <p:cNvPr id="500" name="Freeform 51">
              <a:extLst>
                <a:ext uri="{FF2B5EF4-FFF2-40B4-BE49-F238E27FC236}">
                  <a16:creationId xmlns:a16="http://schemas.microsoft.com/office/drawing/2014/main" id="{2D8A1313-B055-4A7C-88B7-336ABAD1CF6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1124" y="1623903"/>
              <a:ext cx="413493" cy="401360"/>
            </a:xfrm>
            <a:custGeom>
              <a:avLst/>
              <a:gdLst>
                <a:gd name="T0" fmla="*/ 1040 w 1139"/>
                <a:gd name="T1" fmla="*/ 248 h 1139"/>
                <a:gd name="T2" fmla="*/ 1019 w 1139"/>
                <a:gd name="T3" fmla="*/ 236 h 1139"/>
                <a:gd name="T4" fmla="*/ 1012 w 1139"/>
                <a:gd name="T5" fmla="*/ 211 h 1139"/>
                <a:gd name="T6" fmla="*/ 570 w 1139"/>
                <a:gd name="T7" fmla="*/ 0 h 1139"/>
                <a:gd name="T8" fmla="*/ 0 w 1139"/>
                <a:gd name="T9" fmla="*/ 569 h 1139"/>
                <a:gd name="T10" fmla="*/ 111 w 1139"/>
                <a:gd name="T11" fmla="*/ 907 h 1139"/>
                <a:gd name="T12" fmla="*/ 134 w 1139"/>
                <a:gd name="T13" fmla="*/ 923 h 1139"/>
                <a:gd name="T14" fmla="*/ 146 w 1139"/>
                <a:gd name="T15" fmla="*/ 949 h 1139"/>
                <a:gd name="T16" fmla="*/ 570 w 1139"/>
                <a:gd name="T17" fmla="*/ 1139 h 1139"/>
                <a:gd name="T18" fmla="*/ 1139 w 1139"/>
                <a:gd name="T19" fmla="*/ 569 h 1139"/>
                <a:gd name="T20" fmla="*/ 1040 w 1139"/>
                <a:gd name="T21" fmla="*/ 2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9" h="1139">
                  <a:moveTo>
                    <a:pt x="1040" y="248"/>
                  </a:moveTo>
                  <a:cubicBezTo>
                    <a:pt x="1019" y="236"/>
                    <a:pt x="1019" y="236"/>
                    <a:pt x="1019" y="236"/>
                  </a:cubicBezTo>
                  <a:cubicBezTo>
                    <a:pt x="1012" y="211"/>
                    <a:pt x="1012" y="211"/>
                    <a:pt x="1012" y="211"/>
                  </a:cubicBezTo>
                  <a:cubicBezTo>
                    <a:pt x="908" y="82"/>
                    <a:pt x="749" y="0"/>
                    <a:pt x="570" y="0"/>
                  </a:cubicBezTo>
                  <a:cubicBezTo>
                    <a:pt x="255" y="0"/>
                    <a:pt x="0" y="255"/>
                    <a:pt x="0" y="569"/>
                  </a:cubicBezTo>
                  <a:cubicBezTo>
                    <a:pt x="0" y="696"/>
                    <a:pt x="42" y="812"/>
                    <a:pt x="111" y="907"/>
                  </a:cubicBezTo>
                  <a:cubicBezTo>
                    <a:pt x="134" y="923"/>
                    <a:pt x="134" y="923"/>
                    <a:pt x="134" y="923"/>
                  </a:cubicBezTo>
                  <a:cubicBezTo>
                    <a:pt x="146" y="949"/>
                    <a:pt x="146" y="949"/>
                    <a:pt x="146" y="949"/>
                  </a:cubicBezTo>
                  <a:cubicBezTo>
                    <a:pt x="250" y="1066"/>
                    <a:pt x="401" y="1139"/>
                    <a:pt x="570" y="1139"/>
                  </a:cubicBezTo>
                  <a:cubicBezTo>
                    <a:pt x="884" y="1139"/>
                    <a:pt x="1139" y="884"/>
                    <a:pt x="1139" y="569"/>
                  </a:cubicBezTo>
                  <a:cubicBezTo>
                    <a:pt x="1139" y="450"/>
                    <a:pt x="1103" y="339"/>
                    <a:pt x="1040" y="248"/>
                  </a:cubicBezTo>
                  <a:close/>
                </a:path>
              </a:pathLst>
            </a:custGeom>
            <a:solidFill>
              <a:srgbClr val="D6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Freeform 52">
              <a:extLst>
                <a:ext uri="{FF2B5EF4-FFF2-40B4-BE49-F238E27FC236}">
                  <a16:creationId xmlns:a16="http://schemas.microsoft.com/office/drawing/2014/main" id="{05713F0B-929E-49F3-A5CF-7D7BDFD937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5994" y="1665185"/>
              <a:ext cx="289456" cy="312005"/>
            </a:xfrm>
            <a:custGeom>
              <a:avLst/>
              <a:gdLst>
                <a:gd name="T0" fmla="*/ 970 w 1034"/>
                <a:gd name="T1" fmla="*/ 382 h 854"/>
                <a:gd name="T2" fmla="*/ 635 w 1034"/>
                <a:gd name="T3" fmla="*/ 262 h 854"/>
                <a:gd name="T4" fmla="*/ 663 w 1034"/>
                <a:gd name="T5" fmla="*/ 175 h 854"/>
                <a:gd name="T6" fmla="*/ 961 w 1034"/>
                <a:gd name="T7" fmla="*/ 198 h 854"/>
                <a:gd name="T8" fmla="*/ 979 w 1034"/>
                <a:gd name="T9" fmla="*/ 109 h 854"/>
                <a:gd name="T10" fmla="*/ 951 w 1034"/>
                <a:gd name="T11" fmla="*/ 72 h 854"/>
                <a:gd name="T12" fmla="*/ 826 w 1034"/>
                <a:gd name="T13" fmla="*/ 52 h 854"/>
                <a:gd name="T14" fmla="*/ 639 w 1034"/>
                <a:gd name="T15" fmla="*/ 35 h 854"/>
                <a:gd name="T16" fmla="*/ 491 w 1034"/>
                <a:gd name="T17" fmla="*/ 480 h 854"/>
                <a:gd name="T18" fmla="*/ 873 w 1034"/>
                <a:gd name="T19" fmla="*/ 687 h 854"/>
                <a:gd name="T20" fmla="*/ 746 w 1034"/>
                <a:gd name="T21" fmla="*/ 803 h 854"/>
                <a:gd name="T22" fmla="*/ 601 w 1034"/>
                <a:gd name="T23" fmla="*/ 739 h 854"/>
                <a:gd name="T24" fmla="*/ 534 w 1034"/>
                <a:gd name="T25" fmla="*/ 637 h 854"/>
                <a:gd name="T26" fmla="*/ 512 w 1034"/>
                <a:gd name="T27" fmla="*/ 641 h 854"/>
                <a:gd name="T28" fmla="*/ 462 w 1034"/>
                <a:gd name="T29" fmla="*/ 689 h 854"/>
                <a:gd name="T30" fmla="*/ 458 w 1034"/>
                <a:gd name="T31" fmla="*/ 714 h 854"/>
                <a:gd name="T32" fmla="*/ 503 w 1034"/>
                <a:gd name="T33" fmla="*/ 819 h 854"/>
                <a:gd name="T34" fmla="*/ 729 w 1034"/>
                <a:gd name="T35" fmla="*/ 848 h 854"/>
                <a:gd name="T36" fmla="*/ 921 w 1034"/>
                <a:gd name="T37" fmla="*/ 775 h 854"/>
                <a:gd name="T38" fmla="*/ 1031 w 1034"/>
                <a:gd name="T39" fmla="*/ 567 h 854"/>
                <a:gd name="T40" fmla="*/ 970 w 1034"/>
                <a:gd name="T41" fmla="*/ 382 h 854"/>
                <a:gd name="T42" fmla="*/ 308 w 1034"/>
                <a:gd name="T43" fmla="*/ 773 h 854"/>
                <a:gd name="T44" fmla="*/ 301 w 1034"/>
                <a:gd name="T45" fmla="*/ 724 h 854"/>
                <a:gd name="T46" fmla="*/ 295 w 1034"/>
                <a:gd name="T47" fmla="*/ 348 h 854"/>
                <a:gd name="T48" fmla="*/ 427 w 1034"/>
                <a:gd name="T49" fmla="*/ 346 h 854"/>
                <a:gd name="T50" fmla="*/ 491 w 1034"/>
                <a:gd name="T51" fmla="*/ 317 h 854"/>
                <a:gd name="T52" fmla="*/ 491 w 1034"/>
                <a:gd name="T53" fmla="*/ 272 h 854"/>
                <a:gd name="T54" fmla="*/ 297 w 1034"/>
                <a:gd name="T55" fmla="*/ 275 h 854"/>
                <a:gd name="T56" fmla="*/ 304 w 1034"/>
                <a:gd name="T57" fmla="*/ 122 h 854"/>
                <a:gd name="T58" fmla="*/ 352 w 1034"/>
                <a:gd name="T59" fmla="*/ 64 h 854"/>
                <a:gd name="T60" fmla="*/ 453 w 1034"/>
                <a:gd name="T61" fmla="*/ 92 h 854"/>
                <a:gd name="T62" fmla="*/ 506 w 1034"/>
                <a:gd name="T63" fmla="*/ 118 h 854"/>
                <a:gd name="T64" fmla="*/ 531 w 1034"/>
                <a:gd name="T65" fmla="*/ 115 h 854"/>
                <a:gd name="T66" fmla="*/ 563 w 1034"/>
                <a:gd name="T67" fmla="*/ 78 h 854"/>
                <a:gd name="T68" fmla="*/ 564 w 1034"/>
                <a:gd name="T69" fmla="*/ 62 h 854"/>
                <a:gd name="T70" fmla="*/ 497 w 1034"/>
                <a:gd name="T71" fmla="*/ 11 h 854"/>
                <a:gd name="T72" fmla="*/ 442 w 1034"/>
                <a:gd name="T73" fmla="*/ 0 h 854"/>
                <a:gd name="T74" fmla="*/ 417 w 1034"/>
                <a:gd name="T75" fmla="*/ 0 h 854"/>
                <a:gd name="T76" fmla="*/ 323 w 1034"/>
                <a:gd name="T77" fmla="*/ 16 h 854"/>
                <a:gd name="T78" fmla="*/ 88 w 1034"/>
                <a:gd name="T79" fmla="*/ 229 h 854"/>
                <a:gd name="T80" fmla="*/ 83 w 1034"/>
                <a:gd name="T81" fmla="*/ 286 h 854"/>
                <a:gd name="T82" fmla="*/ 4 w 1034"/>
                <a:gd name="T83" fmla="*/ 293 h 854"/>
                <a:gd name="T84" fmla="*/ 0 w 1034"/>
                <a:gd name="T85" fmla="*/ 358 h 854"/>
                <a:gd name="T86" fmla="*/ 80 w 1034"/>
                <a:gd name="T87" fmla="*/ 354 h 854"/>
                <a:gd name="T88" fmla="*/ 91 w 1034"/>
                <a:gd name="T89" fmla="*/ 708 h 854"/>
                <a:gd name="T90" fmla="*/ 93 w 1034"/>
                <a:gd name="T91" fmla="*/ 752 h 854"/>
                <a:gd name="T92" fmla="*/ 50 w 1034"/>
                <a:gd name="T93" fmla="*/ 768 h 854"/>
                <a:gd name="T94" fmla="*/ 85 w 1034"/>
                <a:gd name="T95" fmla="*/ 810 h 854"/>
                <a:gd name="T96" fmla="*/ 428 w 1034"/>
                <a:gd name="T97" fmla="*/ 843 h 854"/>
                <a:gd name="T98" fmla="*/ 427 w 1034"/>
                <a:gd name="T99" fmla="*/ 804 h 854"/>
                <a:gd name="T100" fmla="*/ 308 w 1034"/>
                <a:gd name="T101" fmla="*/ 77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4" h="854">
                  <a:moveTo>
                    <a:pt x="970" y="382"/>
                  </a:moveTo>
                  <a:cubicBezTo>
                    <a:pt x="916" y="323"/>
                    <a:pt x="824" y="274"/>
                    <a:pt x="635" y="262"/>
                  </a:cubicBezTo>
                  <a:cubicBezTo>
                    <a:pt x="645" y="232"/>
                    <a:pt x="654" y="204"/>
                    <a:pt x="663" y="175"/>
                  </a:cubicBezTo>
                  <a:cubicBezTo>
                    <a:pt x="776" y="179"/>
                    <a:pt x="876" y="187"/>
                    <a:pt x="961" y="198"/>
                  </a:cubicBezTo>
                  <a:cubicBezTo>
                    <a:pt x="968" y="167"/>
                    <a:pt x="972" y="137"/>
                    <a:pt x="979" y="109"/>
                  </a:cubicBezTo>
                  <a:cubicBezTo>
                    <a:pt x="970" y="96"/>
                    <a:pt x="961" y="84"/>
                    <a:pt x="951" y="72"/>
                  </a:cubicBezTo>
                  <a:cubicBezTo>
                    <a:pt x="911" y="67"/>
                    <a:pt x="870" y="57"/>
                    <a:pt x="826" y="52"/>
                  </a:cubicBezTo>
                  <a:cubicBezTo>
                    <a:pt x="767" y="44"/>
                    <a:pt x="706" y="38"/>
                    <a:pt x="639" y="35"/>
                  </a:cubicBezTo>
                  <a:cubicBezTo>
                    <a:pt x="597" y="160"/>
                    <a:pt x="545" y="318"/>
                    <a:pt x="491" y="480"/>
                  </a:cubicBezTo>
                  <a:cubicBezTo>
                    <a:pt x="771" y="504"/>
                    <a:pt x="879" y="580"/>
                    <a:pt x="873" y="687"/>
                  </a:cubicBezTo>
                  <a:cubicBezTo>
                    <a:pt x="868" y="744"/>
                    <a:pt x="815" y="797"/>
                    <a:pt x="746" y="803"/>
                  </a:cubicBezTo>
                  <a:cubicBezTo>
                    <a:pt x="663" y="808"/>
                    <a:pt x="626" y="775"/>
                    <a:pt x="601" y="739"/>
                  </a:cubicBezTo>
                  <a:cubicBezTo>
                    <a:pt x="579" y="706"/>
                    <a:pt x="557" y="673"/>
                    <a:pt x="534" y="637"/>
                  </a:cubicBezTo>
                  <a:cubicBezTo>
                    <a:pt x="528" y="627"/>
                    <a:pt x="520" y="633"/>
                    <a:pt x="512" y="641"/>
                  </a:cubicBezTo>
                  <a:cubicBezTo>
                    <a:pt x="495" y="657"/>
                    <a:pt x="479" y="673"/>
                    <a:pt x="462" y="689"/>
                  </a:cubicBezTo>
                  <a:cubicBezTo>
                    <a:pt x="451" y="698"/>
                    <a:pt x="454" y="706"/>
                    <a:pt x="458" y="714"/>
                  </a:cubicBezTo>
                  <a:cubicBezTo>
                    <a:pt x="473" y="751"/>
                    <a:pt x="488" y="785"/>
                    <a:pt x="503" y="819"/>
                  </a:cubicBezTo>
                  <a:cubicBezTo>
                    <a:pt x="527" y="834"/>
                    <a:pt x="642" y="854"/>
                    <a:pt x="729" y="848"/>
                  </a:cubicBezTo>
                  <a:cubicBezTo>
                    <a:pt x="787" y="843"/>
                    <a:pt x="860" y="820"/>
                    <a:pt x="921" y="775"/>
                  </a:cubicBezTo>
                  <a:cubicBezTo>
                    <a:pt x="981" y="728"/>
                    <a:pt x="1024" y="666"/>
                    <a:pt x="1031" y="567"/>
                  </a:cubicBezTo>
                  <a:cubicBezTo>
                    <a:pt x="1034" y="507"/>
                    <a:pt x="1023" y="441"/>
                    <a:pt x="970" y="382"/>
                  </a:cubicBezTo>
                  <a:close/>
                  <a:moveTo>
                    <a:pt x="308" y="773"/>
                  </a:moveTo>
                  <a:cubicBezTo>
                    <a:pt x="303" y="760"/>
                    <a:pt x="302" y="742"/>
                    <a:pt x="301" y="724"/>
                  </a:cubicBezTo>
                  <a:cubicBezTo>
                    <a:pt x="295" y="605"/>
                    <a:pt x="293" y="477"/>
                    <a:pt x="295" y="348"/>
                  </a:cubicBezTo>
                  <a:cubicBezTo>
                    <a:pt x="339" y="347"/>
                    <a:pt x="382" y="347"/>
                    <a:pt x="427" y="346"/>
                  </a:cubicBezTo>
                  <a:cubicBezTo>
                    <a:pt x="449" y="336"/>
                    <a:pt x="469" y="326"/>
                    <a:pt x="491" y="317"/>
                  </a:cubicBezTo>
                  <a:cubicBezTo>
                    <a:pt x="491" y="301"/>
                    <a:pt x="491" y="287"/>
                    <a:pt x="491" y="272"/>
                  </a:cubicBezTo>
                  <a:cubicBezTo>
                    <a:pt x="424" y="272"/>
                    <a:pt x="361" y="273"/>
                    <a:pt x="297" y="275"/>
                  </a:cubicBezTo>
                  <a:cubicBezTo>
                    <a:pt x="299" y="221"/>
                    <a:pt x="301" y="171"/>
                    <a:pt x="304" y="122"/>
                  </a:cubicBezTo>
                  <a:cubicBezTo>
                    <a:pt x="306" y="90"/>
                    <a:pt x="329" y="66"/>
                    <a:pt x="352" y="64"/>
                  </a:cubicBezTo>
                  <a:cubicBezTo>
                    <a:pt x="388" y="63"/>
                    <a:pt x="421" y="78"/>
                    <a:pt x="453" y="92"/>
                  </a:cubicBezTo>
                  <a:cubicBezTo>
                    <a:pt x="471" y="100"/>
                    <a:pt x="488" y="109"/>
                    <a:pt x="506" y="118"/>
                  </a:cubicBezTo>
                  <a:cubicBezTo>
                    <a:pt x="515" y="120"/>
                    <a:pt x="525" y="122"/>
                    <a:pt x="531" y="115"/>
                  </a:cubicBezTo>
                  <a:cubicBezTo>
                    <a:pt x="542" y="102"/>
                    <a:pt x="552" y="90"/>
                    <a:pt x="563" y="78"/>
                  </a:cubicBezTo>
                  <a:cubicBezTo>
                    <a:pt x="568" y="70"/>
                    <a:pt x="566" y="65"/>
                    <a:pt x="564" y="62"/>
                  </a:cubicBezTo>
                  <a:cubicBezTo>
                    <a:pt x="541" y="44"/>
                    <a:pt x="519" y="27"/>
                    <a:pt x="497" y="11"/>
                  </a:cubicBezTo>
                  <a:cubicBezTo>
                    <a:pt x="484" y="2"/>
                    <a:pt x="462" y="0"/>
                    <a:pt x="442" y="0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395" y="2"/>
                    <a:pt x="368" y="5"/>
                    <a:pt x="323" y="16"/>
                  </a:cubicBezTo>
                  <a:cubicBezTo>
                    <a:pt x="222" y="43"/>
                    <a:pt x="101" y="114"/>
                    <a:pt x="88" y="229"/>
                  </a:cubicBezTo>
                  <a:cubicBezTo>
                    <a:pt x="86" y="248"/>
                    <a:pt x="85" y="267"/>
                    <a:pt x="83" y="286"/>
                  </a:cubicBezTo>
                  <a:cubicBezTo>
                    <a:pt x="55" y="288"/>
                    <a:pt x="29" y="290"/>
                    <a:pt x="4" y="293"/>
                  </a:cubicBezTo>
                  <a:cubicBezTo>
                    <a:pt x="3" y="315"/>
                    <a:pt x="1" y="336"/>
                    <a:pt x="0" y="358"/>
                  </a:cubicBezTo>
                  <a:cubicBezTo>
                    <a:pt x="25" y="357"/>
                    <a:pt x="51" y="355"/>
                    <a:pt x="80" y="354"/>
                  </a:cubicBezTo>
                  <a:cubicBezTo>
                    <a:pt x="76" y="475"/>
                    <a:pt x="80" y="596"/>
                    <a:pt x="91" y="708"/>
                  </a:cubicBezTo>
                  <a:cubicBezTo>
                    <a:pt x="93" y="724"/>
                    <a:pt x="95" y="741"/>
                    <a:pt x="93" y="752"/>
                  </a:cubicBezTo>
                  <a:cubicBezTo>
                    <a:pt x="91" y="763"/>
                    <a:pt x="74" y="768"/>
                    <a:pt x="50" y="768"/>
                  </a:cubicBezTo>
                  <a:cubicBezTo>
                    <a:pt x="61" y="782"/>
                    <a:pt x="73" y="797"/>
                    <a:pt x="85" y="810"/>
                  </a:cubicBezTo>
                  <a:cubicBezTo>
                    <a:pt x="182" y="828"/>
                    <a:pt x="303" y="840"/>
                    <a:pt x="428" y="843"/>
                  </a:cubicBezTo>
                  <a:cubicBezTo>
                    <a:pt x="428" y="830"/>
                    <a:pt x="428" y="818"/>
                    <a:pt x="427" y="804"/>
                  </a:cubicBezTo>
                  <a:cubicBezTo>
                    <a:pt x="350" y="800"/>
                    <a:pt x="314" y="788"/>
                    <a:pt x="308" y="773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04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2812 -0.0379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01706 0.0226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11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2.91667E-6 -1.48148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01433 -0.0129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1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0.00052 0.0886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00039 -0.0435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1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03399 -0.0192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-9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04114 0.0231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241E80BD-CC62-1746-9965-9658D3F42D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2018-09-24T00:00:00+00:00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70D330-83C3-4296-815C-1D543D43A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9d1f81f6-e953-47ea-988e-33ed651c58e6"/>
    <ds:schemaRef ds:uri="http://purl.org/dc/terms/"/>
    <ds:schemaRef ds:uri="5a4b3278-325d-441a-b38f-6f1926bc734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1426</TotalTime>
  <Words>525</Words>
  <Application>Microsoft Office PowerPoint</Application>
  <PresentationFormat>Widescreen</PresentationFormat>
  <Paragraphs>98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F5-Corporate-Template-2017_(Dark)</vt:lpstr>
      <vt:lpstr>PowerPoint Presentation</vt:lpstr>
      <vt:lpstr>F5: Technology to Enable Your Multi-Cloud Journey</vt:lpstr>
      <vt:lpstr>PowerPoint Presentation</vt:lpstr>
      <vt:lpstr>PowerPoint Presentation</vt:lpstr>
      <vt:lpstr>BIG-IQ Analytics for Applications</vt:lpstr>
      <vt:lpstr>Putting F5 in Your Toolbox</vt:lpstr>
      <vt:lpstr>Demo</vt:lpstr>
      <vt:lpstr>PowerPoint Presentation</vt:lpstr>
      <vt:lpstr>PowerPoint Presentation</vt:lpstr>
      <vt:lpstr>PowerPoint Presentation</vt:lpstr>
      <vt:lpstr>Please evaluate this session Your feedback is important to us!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Gregory Coward</cp:lastModifiedBy>
  <cp:revision>39</cp:revision>
  <dcterms:created xsi:type="dcterms:W3CDTF">2018-08-10T17:04:28Z</dcterms:created>
  <dcterms:modified xsi:type="dcterms:W3CDTF">2018-09-24T14:53:17Z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